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A425F-CA80-466D-8D61-9C129F7201AF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2AD34-D540-4194-9237-07E132C30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60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2AD34-D540-4194-9237-07E132C305A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438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2AD34-D540-4194-9237-07E132C305A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16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56438D7-6945-49F4-9F6D-F0F1064E5A97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500FF51-7F26-4905-BD97-F751284BC0C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467544" y="3356992"/>
            <a:ext cx="4402832" cy="1443607"/>
          </a:xfrm>
        </p:spPr>
        <p:txBody>
          <a:bodyPr/>
          <a:lstStyle/>
          <a:p>
            <a:r>
              <a:rPr lang="fr-FR" sz="4000" spc="-1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haroni" pitchFamily="2" charset="-79"/>
              </a:rPr>
              <a:t>Eye-Ternet</a:t>
            </a:r>
            <a:r>
              <a:rPr lang="fr-FR" sz="1800" spc="-1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haroni" pitchFamily="2" charset="-79"/>
              </a:rPr>
              <a:t> </a:t>
            </a:r>
            <a:r>
              <a:rPr lang="fr-FR" sz="1800" spc="-1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haroni" pitchFamily="2" charset="-79"/>
              </a:rPr>
              <a:t> </a:t>
            </a:r>
            <a:r>
              <a:rPr lang="fr-FR" sz="4000" spc="-12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haroni" pitchFamily="2" charset="-79"/>
              </a:rPr>
              <a:t>®</a:t>
            </a:r>
            <a:endParaRPr lang="fr-FR" sz="4000" spc="-1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USER MANUAL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8680"/>
            <a:ext cx="2219126" cy="267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49280"/>
            <a:ext cx="32004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00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Rounded MT Bold" pitchFamily="34" charset="0"/>
                <a:ea typeface="Batang" pitchFamily="18" charset="-127"/>
              </a:rPr>
              <a:t>1.</a:t>
            </a:r>
            <a:r>
              <a:rPr lang="fr-FR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Positioning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3849291"/>
          </a:xfrm>
        </p:spPr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Open the wrapping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Bring out the lens and water-flask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Spray the water on the lens at each utilisation</a:t>
            </a:r>
          </a:p>
          <a:p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Put it on your eye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dirty="0"/>
          </a:p>
          <a:p>
            <a:pPr marL="342900" indent="-342900">
              <a:buFont typeface="Wingdings" pitchFamily="2" charset="2"/>
              <a:buChar char="v"/>
            </a:pP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60848"/>
            <a:ext cx="3429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05719"/>
            <a:ext cx="2016224" cy="1345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8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Rounded MT Bold" pitchFamily="34" charset="0"/>
              </a:rPr>
              <a:t>2.</a:t>
            </a:r>
            <a:r>
              <a:rPr lang="fr-FR" dirty="0" smtClean="0"/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Setting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384929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Make 2 winks to start the lens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Switch on the Bluetooth (On your Smartphone)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Select “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EyeternetXXX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” (XXX will are numbers)</a:t>
            </a:r>
          </a:p>
          <a:p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A small window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appears</a:t>
            </a: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Accept the asking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bluetooth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82316" y="1642041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+mj-lt"/>
              </a:rPr>
              <a:t>-</a:t>
            </a:r>
            <a:r>
              <a:rPr lang="fr-FR" dirty="0" smtClean="0">
                <a:latin typeface="Algerian" pitchFamily="82" charset="0"/>
              </a:rPr>
              <a:t> BLUETOOTH</a:t>
            </a:r>
            <a:endParaRPr lang="fr-FR" dirty="0">
              <a:latin typeface="Algerian" pitchFamily="82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25144"/>
            <a:ext cx="2183904" cy="148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8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>
                <a:latin typeface="Arial Rounded MT Bold" pitchFamily="34" charset="0"/>
              </a:rPr>
              <a:t>2.</a:t>
            </a:r>
            <a:r>
              <a:rPr lang="fr-FR" smtClean="0"/>
              <a:t> </a:t>
            </a:r>
            <a:r>
              <a:rPr lang="fr-F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Setting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2276872"/>
            <a:ext cx="76200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Must have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Internet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on your Smartphone for the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Eyeternet’s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updates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Switch on the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Internet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tethering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You have now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Internet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to make the </a:t>
            </a:r>
            <a:r>
              <a:rPr lang="en-US" dirty="0" err="1">
                <a:latin typeface="Batang" pitchFamily="18" charset="-127"/>
                <a:ea typeface="Batang" pitchFamily="18" charset="-127"/>
              </a:rPr>
              <a:t>Eyeternet’s</a:t>
            </a:r>
            <a:r>
              <a:rPr lang="en-US" dirty="0">
                <a:latin typeface="Batang" pitchFamily="18" charset="-127"/>
                <a:ea typeface="Batang" pitchFamily="18" charset="-127"/>
              </a:rPr>
              <a:t> updates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82341" y="1642041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- </a:t>
            </a:r>
            <a:r>
              <a:rPr lang="fr-FR" dirty="0" smtClean="0">
                <a:latin typeface="Algerian" pitchFamily="82" charset="0"/>
              </a:rPr>
              <a:t>INTERNET</a:t>
            </a:r>
            <a:endParaRPr lang="fr-FR" dirty="0">
              <a:latin typeface="Algerian" pitchFamily="8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861" y="3501008"/>
            <a:ext cx="229076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5791200" cy="687606"/>
          </a:xfrm>
        </p:spPr>
        <p:txBody>
          <a:bodyPr/>
          <a:lstStyle/>
          <a:p>
            <a:r>
              <a:rPr lang="fr-FR" dirty="0" smtClean="0">
                <a:latin typeface="Arial Rounded MT Bold" pitchFamily="34" charset="0"/>
              </a:rPr>
              <a:t>2.</a:t>
            </a:r>
            <a:r>
              <a:rPr lang="fr-FR" dirty="0" smtClean="0"/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Setting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3849291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Go in the settings on the lens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Update the system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Wait for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around 30 minutes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Switch off the lens</a:t>
            </a:r>
          </a:p>
          <a:p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2316" y="1642041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-</a:t>
            </a:r>
            <a:r>
              <a:rPr lang="fr-FR" dirty="0" smtClean="0">
                <a:latin typeface="Algerian" pitchFamily="82" charset="0"/>
              </a:rPr>
              <a:t> EYETERNET’S UPDATES</a:t>
            </a:r>
            <a:endParaRPr lang="fr-FR" dirty="0">
              <a:latin typeface="Algerian" pitchFamily="8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11373"/>
            <a:ext cx="2543944" cy="364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9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5791200" cy="687606"/>
          </a:xfrm>
        </p:spPr>
        <p:txBody>
          <a:bodyPr/>
          <a:lstStyle/>
          <a:p>
            <a:r>
              <a:rPr lang="fr-FR" dirty="0">
                <a:latin typeface="Arial Rounded MT Bold" pitchFamily="34" charset="0"/>
              </a:rPr>
              <a:t>3</a:t>
            </a:r>
            <a:r>
              <a:rPr lang="fr-FR" dirty="0" smtClean="0">
                <a:latin typeface="Arial Rounded MT Bold" pitchFamily="34" charset="0"/>
              </a:rPr>
              <a:t>.</a:t>
            </a:r>
            <a:r>
              <a:rPr lang="fr-FR" dirty="0" smtClean="0"/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USE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384929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Use less than 5 hours a day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Don’t go in water with it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Don’t sleep with it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Switch off before take it out of your eye.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Don’t use 2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Eyeternet</a:t>
            </a: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2316" y="1642041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+mj-lt"/>
              </a:rPr>
              <a:t>-</a:t>
            </a:r>
            <a:r>
              <a:rPr lang="fr-FR" dirty="0" smtClean="0">
                <a:latin typeface="Algerian" pitchFamily="82" charset="0"/>
              </a:rPr>
              <a:t> WARNING</a:t>
            </a:r>
            <a:endParaRPr lang="fr-FR" dirty="0">
              <a:latin typeface="Algerian" pitchFamily="82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11373"/>
            <a:ext cx="1394990" cy="1406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4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539552" y="908720"/>
            <a:ext cx="7772400" cy="386681"/>
          </a:xfrm>
        </p:spPr>
        <p:txBody>
          <a:bodyPr>
            <a:normAutofit lnSpcReduction="10000"/>
          </a:bodyPr>
          <a:lstStyle/>
          <a:p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Enjoy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it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131840" y="601007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on https://www.apple.com/fr/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92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93</TotalTime>
  <Words>173</Words>
  <Application>Microsoft Office PowerPoint</Application>
  <PresentationFormat>Affichage à l'écran (4:3)</PresentationFormat>
  <Paragraphs>54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Batang</vt:lpstr>
      <vt:lpstr>Aharoni</vt:lpstr>
      <vt:lpstr>Algerian</vt:lpstr>
      <vt:lpstr>Arial</vt:lpstr>
      <vt:lpstr>Arial Black</vt:lpstr>
      <vt:lpstr>Arial Rounded MT Bold</vt:lpstr>
      <vt:lpstr>Calibri</vt:lpstr>
      <vt:lpstr>Wingdings</vt:lpstr>
      <vt:lpstr>Essentiel</vt:lpstr>
      <vt:lpstr>Eye-Ternet  ®</vt:lpstr>
      <vt:lpstr>1. Positioning</vt:lpstr>
      <vt:lpstr>2. Setting</vt:lpstr>
      <vt:lpstr>Présentation PowerPoint</vt:lpstr>
      <vt:lpstr>2. Setting</vt:lpstr>
      <vt:lpstr>3. USE </vt:lpstr>
      <vt:lpstr>Présentation PowerPoint</vt:lpstr>
    </vt:vector>
  </TitlesOfParts>
  <Company>UJM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Eye-Ternet  ®</dc:title>
  <dc:creator>IUT DE ROANNE</dc:creator>
  <cp:lastModifiedBy>Bernard BUARD</cp:lastModifiedBy>
  <cp:revision>11</cp:revision>
  <dcterms:created xsi:type="dcterms:W3CDTF">2015-05-21T08:28:01Z</dcterms:created>
  <dcterms:modified xsi:type="dcterms:W3CDTF">2015-05-25T15:36:13Z</dcterms:modified>
</cp:coreProperties>
</file>