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E170-15F7-4832-9631-87DF693BA26E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4A8D-3D9E-45C4-8606-F9AE7BF448ED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E170-15F7-4832-9631-87DF693BA26E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4A8D-3D9E-45C4-8606-F9AE7BF448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E170-15F7-4832-9631-87DF693BA26E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4A8D-3D9E-45C4-8606-F9AE7BF448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E170-15F7-4832-9631-87DF693BA26E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4A8D-3D9E-45C4-8606-F9AE7BF448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E170-15F7-4832-9631-87DF693BA26E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04B4A8D-3D9E-45C4-8606-F9AE7BF448E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E170-15F7-4832-9631-87DF693BA26E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4A8D-3D9E-45C4-8606-F9AE7BF448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E170-15F7-4832-9631-87DF693BA26E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4A8D-3D9E-45C4-8606-F9AE7BF448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E170-15F7-4832-9631-87DF693BA26E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4A8D-3D9E-45C4-8606-F9AE7BF448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E170-15F7-4832-9631-87DF693BA26E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4A8D-3D9E-45C4-8606-F9AE7BF448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E170-15F7-4832-9631-87DF693BA26E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4A8D-3D9E-45C4-8606-F9AE7BF448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E170-15F7-4832-9631-87DF693BA26E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4A8D-3D9E-45C4-8606-F9AE7BF448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D3E170-15F7-4832-9631-87DF693BA26E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4B4A8D-3D9E-45C4-8606-F9AE7BF448ED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1143008"/>
          </a:xfrm>
        </p:spPr>
        <p:txBody>
          <a:bodyPr/>
          <a:lstStyle/>
          <a:p>
            <a:r>
              <a:rPr lang="fr-FR" dirty="0" smtClean="0"/>
              <a:t>Quel est cet animal?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2869744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928802"/>
            <a:ext cx="6478728" cy="431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C’est la Sittelle </a:t>
            </a:r>
            <a:r>
              <a:rPr lang="fr-FR" dirty="0" err="1" smtClean="0"/>
              <a:t>torchepot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0" dirty="0" smtClean="0"/>
              <a:t/>
            </a:r>
            <a:br>
              <a:rPr lang="fr-FR" b="0" dirty="0" smtClean="0"/>
            </a:br>
            <a:endParaRPr lang="fr-F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37071" y="1600200"/>
            <a:ext cx="7069857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 smtClean="0"/>
              <a:t>NOM</a:t>
            </a:r>
            <a:r>
              <a:rPr lang="fr-FR" dirty="0" smtClean="0"/>
              <a:t> : Sitelle </a:t>
            </a:r>
            <a:r>
              <a:rPr lang="fr-FR" dirty="0" err="1" smtClean="0"/>
              <a:t>torchepot</a:t>
            </a:r>
            <a:r>
              <a:rPr lang="fr-FR" dirty="0" smtClean="0"/>
              <a:t> (</a:t>
            </a:r>
            <a:r>
              <a:rPr lang="fr-FR" dirty="0" err="1" smtClean="0"/>
              <a:t>Sitta</a:t>
            </a:r>
            <a:r>
              <a:rPr lang="fr-FR" dirty="0" smtClean="0"/>
              <a:t> </a:t>
            </a:r>
            <a:r>
              <a:rPr lang="fr-FR" dirty="0" err="1" smtClean="0"/>
              <a:t>europaea</a:t>
            </a:r>
            <a:r>
              <a:rPr lang="fr-FR" dirty="0" smtClean="0"/>
              <a:t>)</a:t>
            </a:r>
          </a:p>
          <a:p>
            <a:r>
              <a:rPr lang="fr-FR" dirty="0" smtClean="0"/>
              <a:t> </a:t>
            </a:r>
          </a:p>
          <a:p>
            <a:r>
              <a:rPr lang="fr-FR" b="1" dirty="0" smtClean="0"/>
              <a:t>CLASSE</a:t>
            </a:r>
            <a:r>
              <a:rPr lang="fr-FR" dirty="0" smtClean="0"/>
              <a:t> : Oiseaux</a:t>
            </a:r>
          </a:p>
          <a:p>
            <a:r>
              <a:rPr lang="fr-FR" dirty="0" smtClean="0"/>
              <a:t> </a:t>
            </a:r>
          </a:p>
          <a:p>
            <a:r>
              <a:rPr lang="fr-FR" b="1" dirty="0" smtClean="0"/>
              <a:t>ORDRE</a:t>
            </a:r>
            <a:r>
              <a:rPr lang="fr-FR" dirty="0" smtClean="0"/>
              <a:t> : Passériformes</a:t>
            </a:r>
          </a:p>
          <a:p>
            <a:r>
              <a:rPr lang="fr-FR" dirty="0" smtClean="0"/>
              <a:t> </a:t>
            </a:r>
          </a:p>
          <a:p>
            <a:r>
              <a:rPr lang="fr-FR" b="1" dirty="0" smtClean="0"/>
              <a:t>FAMILLE</a:t>
            </a:r>
            <a:r>
              <a:rPr lang="fr-FR" dirty="0" smtClean="0"/>
              <a:t> : </a:t>
            </a:r>
            <a:r>
              <a:rPr lang="fr-FR" dirty="0" err="1" smtClean="0"/>
              <a:t>Sittidés</a:t>
            </a:r>
            <a:endParaRPr lang="fr-FR" dirty="0" smtClean="0"/>
          </a:p>
          <a:p>
            <a:r>
              <a:rPr lang="fr-FR" dirty="0" smtClean="0"/>
              <a:t> </a:t>
            </a:r>
          </a:p>
          <a:p>
            <a:r>
              <a:rPr lang="fr-FR" b="1" dirty="0" smtClean="0"/>
              <a:t>TAILLE</a:t>
            </a:r>
            <a:r>
              <a:rPr lang="fr-FR" dirty="0" smtClean="0"/>
              <a:t> : 14 cm, envergure 15 à 18 cm</a:t>
            </a:r>
          </a:p>
          <a:p>
            <a:r>
              <a:rPr lang="fr-FR" dirty="0" smtClean="0"/>
              <a:t> </a:t>
            </a:r>
          </a:p>
          <a:p>
            <a:r>
              <a:rPr lang="fr-FR" b="1" dirty="0" smtClean="0"/>
              <a:t>POIDS</a:t>
            </a:r>
            <a:r>
              <a:rPr lang="fr-FR" dirty="0" smtClean="0"/>
              <a:t> : 17 à 28 g</a:t>
            </a:r>
          </a:p>
          <a:p>
            <a:r>
              <a:rPr lang="fr-FR" dirty="0" smtClean="0"/>
              <a:t> </a:t>
            </a:r>
          </a:p>
          <a:p>
            <a:r>
              <a:rPr lang="fr-FR" b="1" dirty="0" smtClean="0"/>
              <a:t>DUREE DE VIE</a:t>
            </a:r>
            <a:r>
              <a:rPr lang="fr-FR" dirty="0" smtClean="0"/>
              <a:t> : 9 ans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3781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 smtClean="0"/>
              <a:t>REPARTITION</a:t>
            </a:r>
            <a:r>
              <a:rPr lang="fr-FR" dirty="0" smtClean="0"/>
              <a:t> : Europe, Asie...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r>
              <a:rPr lang="fr-FR" b="1" dirty="0" smtClean="0"/>
              <a:t>HABITAT</a:t>
            </a:r>
            <a:r>
              <a:rPr lang="fr-FR" dirty="0" smtClean="0"/>
              <a:t> : Forêts mixtes, forêts de feuillus, parcs, jardins...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r>
              <a:rPr lang="fr-FR" b="1" dirty="0" smtClean="0"/>
              <a:t>ALIMENTATION</a:t>
            </a:r>
            <a:r>
              <a:rPr lang="fr-FR" dirty="0" smtClean="0"/>
              <a:t> : </a:t>
            </a:r>
            <a:r>
              <a:rPr lang="fr-FR" dirty="0" smtClean="0"/>
              <a:t>Insectivore: </a:t>
            </a:r>
            <a:r>
              <a:rPr lang="fr-FR" dirty="0" smtClean="0"/>
              <a:t>insectes, graines, glands, noisettes, bourgeons....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r>
              <a:rPr lang="fr-FR" b="1" dirty="0" smtClean="0"/>
              <a:t>REPRODUCTION</a:t>
            </a:r>
            <a:r>
              <a:rPr lang="fr-FR" dirty="0" smtClean="0"/>
              <a:t> : La maturité sexuelle de la sittelle </a:t>
            </a:r>
            <a:r>
              <a:rPr lang="fr-FR" dirty="0" err="1" smtClean="0"/>
              <a:t>torchepot</a:t>
            </a:r>
            <a:r>
              <a:rPr lang="fr-FR" dirty="0" smtClean="0"/>
              <a:t> est atteinte vers l'âge de 1 an, la durée d'incubation est de 13 à 18 jours et la femelle dépose 6 à 8 </a:t>
            </a:r>
            <a:r>
              <a:rPr lang="fr-FR" dirty="0" err="1" smtClean="0"/>
              <a:t>oeufs</a:t>
            </a:r>
            <a:r>
              <a:rPr lang="fr-FR" dirty="0" smtClean="0"/>
              <a:t> blancs tachetés de brun.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r>
              <a:rPr lang="fr-FR" b="1" dirty="0" smtClean="0"/>
              <a:t>PREDATEURS</a:t>
            </a:r>
            <a:r>
              <a:rPr lang="fr-FR" dirty="0" smtClean="0"/>
              <a:t> : Autres oiseaux, écureuils...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23566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latin typeface="Arial" pitchFamily="34" charset="0"/>
                <a:cs typeface="Arial" pitchFamily="34" charset="0"/>
              </a:rPr>
              <a:t>Fréquentant principalement les forêts de feuillus et les forêts mixtes, la sittelle </a:t>
            </a:r>
            <a:r>
              <a:rPr lang="fr-FR" sz="3200" b="1" dirty="0" err="1" smtClean="0">
                <a:latin typeface="Arial" pitchFamily="34" charset="0"/>
                <a:cs typeface="Arial" pitchFamily="34" charset="0"/>
              </a:rPr>
              <a:t>torchepot</a:t>
            </a:r>
            <a:r>
              <a:rPr lang="fr-FR" sz="3200" b="1" dirty="0" smtClean="0">
                <a:latin typeface="Arial" pitchFamily="34" charset="0"/>
                <a:cs typeface="Arial" pitchFamily="34" charset="0"/>
              </a:rPr>
              <a:t> est un oiseau de petite taille aux cris aigus extrêmement bruyant, et au vol ondulant. Très agile et capable de sautiller, comme de grimper, la sittelle </a:t>
            </a:r>
            <a:r>
              <a:rPr lang="fr-FR" sz="3200" b="1" dirty="0" err="1" smtClean="0">
                <a:latin typeface="Arial" pitchFamily="34" charset="0"/>
                <a:cs typeface="Arial" pitchFamily="34" charset="0"/>
              </a:rPr>
              <a:t>torchepot</a:t>
            </a:r>
            <a:r>
              <a:rPr lang="fr-FR" sz="3200" b="1" dirty="0" smtClean="0">
                <a:latin typeface="Arial" pitchFamily="34" charset="0"/>
                <a:cs typeface="Arial" pitchFamily="34" charset="0"/>
              </a:rPr>
              <a:t>, aime vivre la tête à l'envers, suspendue à une branche ou bien descendant le longs des troncs, la tête vers le bas. </a:t>
            </a:r>
            <a:endParaRPr lang="fr-F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37814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Se nourrissant d'insectes, de graines ou de bourgeons, la sittelle </a:t>
            </a:r>
            <a:r>
              <a:rPr lang="fr-FR" b="1" dirty="0" err="1" smtClean="0"/>
              <a:t>torchepot</a:t>
            </a:r>
            <a:r>
              <a:rPr lang="fr-FR" b="1" dirty="0" smtClean="0"/>
              <a:t>, très répandue en Europe et en Asie est un oiseau territorial, dont le comportement peut devenir très agressif, à l'encontre d'autres oiseaux. Nidifiant dans les cavité des arbres, creusées par d'autres espèces, la sittelle </a:t>
            </a:r>
            <a:r>
              <a:rPr lang="fr-FR" b="1" dirty="0" err="1" smtClean="0"/>
              <a:t>torchepot</a:t>
            </a:r>
            <a:r>
              <a:rPr lang="fr-FR" b="1" dirty="0" smtClean="0"/>
              <a:t>, améliore son habitat, à l'aide de boue, d'écorces ou de petits fragments de bois, et en réduit l'entrée afin de se protéger des prédateurs.</a:t>
            </a:r>
            <a:endParaRPr lang="fr-FR" dirty="0" smtClean="0"/>
          </a:p>
          <a:p>
            <a:r>
              <a:rPr lang="fr-FR" b="1" dirty="0" smtClean="0"/>
              <a:t> </a:t>
            </a:r>
            <a:endParaRPr lang="fr-FR" dirty="0" smtClean="0"/>
          </a:p>
          <a:p>
            <a:endParaRPr lang="fr-F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125</Words>
  <Application>Microsoft Office PowerPoint</Application>
  <PresentationFormat>Affichage à l'écran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Apex</vt:lpstr>
      <vt:lpstr>Quel est cet animal?</vt:lpstr>
      <vt:lpstr> C’est la Sittelle torchepot  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 est cet animal?</dc:title>
  <dc:creator>Proprietaire</dc:creator>
  <cp:lastModifiedBy>Proprietaire</cp:lastModifiedBy>
  <cp:revision>3</cp:revision>
  <dcterms:created xsi:type="dcterms:W3CDTF">2020-04-09T14:59:13Z</dcterms:created>
  <dcterms:modified xsi:type="dcterms:W3CDTF">2020-04-09T15:24:13Z</dcterms:modified>
</cp:coreProperties>
</file>