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4A456-D914-CD43-934D-6FD4BBB514A3}" type="datetimeFigureOut">
              <a:rPr lang="fr-FR" smtClean="0"/>
              <a:pPr/>
              <a:t>3/07/11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33BC-7F56-744E-A60F-9A65F150E1B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0" y="1"/>
            <a:ext cx="1440000" cy="890460"/>
          </a:xfrm>
          <a:prstGeom prst="rect">
            <a:avLst/>
          </a:prstGeom>
        </p:spPr>
      </p:pic>
      <p:pic>
        <p:nvPicPr>
          <p:cNvPr id="5" name="Image 4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440000" cy="890461"/>
          </a:xfrm>
          <a:prstGeom prst="rect">
            <a:avLst/>
          </a:prstGeom>
        </p:spPr>
      </p:pic>
      <p:pic>
        <p:nvPicPr>
          <p:cNvPr id="6" name="Image 5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0" y="1042861"/>
            <a:ext cx="1440000" cy="890460"/>
          </a:xfrm>
          <a:prstGeom prst="rect">
            <a:avLst/>
          </a:prstGeom>
        </p:spPr>
      </p:pic>
      <p:pic>
        <p:nvPicPr>
          <p:cNvPr id="7" name="Image 6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2861"/>
            <a:ext cx="1440000" cy="890461"/>
          </a:xfrm>
          <a:prstGeom prst="rect">
            <a:avLst/>
          </a:prstGeom>
        </p:spPr>
      </p:pic>
      <p:pic>
        <p:nvPicPr>
          <p:cNvPr id="8" name="Image 7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400" y="0"/>
            <a:ext cx="1440000" cy="890460"/>
          </a:xfrm>
          <a:prstGeom prst="rect">
            <a:avLst/>
          </a:prstGeom>
        </p:spPr>
      </p:pic>
      <p:pic>
        <p:nvPicPr>
          <p:cNvPr id="9" name="Image 8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400" y="-1"/>
            <a:ext cx="1440000" cy="890461"/>
          </a:xfrm>
          <a:prstGeom prst="rect">
            <a:avLst/>
          </a:prstGeom>
        </p:spPr>
      </p:pic>
      <p:pic>
        <p:nvPicPr>
          <p:cNvPr id="10" name="Image 9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400" y="1042863"/>
            <a:ext cx="1440000" cy="890460"/>
          </a:xfrm>
          <a:prstGeom prst="rect">
            <a:avLst/>
          </a:prstGeom>
        </p:spPr>
      </p:pic>
      <p:pic>
        <p:nvPicPr>
          <p:cNvPr id="11" name="Image 10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400" y="1042863"/>
            <a:ext cx="1440000" cy="890461"/>
          </a:xfrm>
          <a:prstGeom prst="rect">
            <a:avLst/>
          </a:prstGeom>
        </p:spPr>
      </p:pic>
      <p:pic>
        <p:nvPicPr>
          <p:cNvPr id="12" name="Image 11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800" y="2"/>
            <a:ext cx="1440000" cy="890460"/>
          </a:xfrm>
          <a:prstGeom prst="rect">
            <a:avLst/>
          </a:prstGeom>
        </p:spPr>
      </p:pic>
      <p:pic>
        <p:nvPicPr>
          <p:cNvPr id="13" name="Image 12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800" y="2"/>
            <a:ext cx="1440000" cy="890461"/>
          </a:xfrm>
          <a:prstGeom prst="rect">
            <a:avLst/>
          </a:prstGeom>
        </p:spPr>
      </p:pic>
      <p:pic>
        <p:nvPicPr>
          <p:cNvPr id="14" name="Image 13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800" y="1042864"/>
            <a:ext cx="1440000" cy="890460"/>
          </a:xfrm>
          <a:prstGeom prst="rect">
            <a:avLst/>
          </a:prstGeom>
        </p:spPr>
      </p:pic>
      <p:pic>
        <p:nvPicPr>
          <p:cNvPr id="15" name="Image 14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800" y="1042864"/>
            <a:ext cx="1440000" cy="890461"/>
          </a:xfrm>
          <a:prstGeom prst="rect">
            <a:avLst/>
          </a:prstGeom>
        </p:spPr>
      </p:pic>
      <p:pic>
        <p:nvPicPr>
          <p:cNvPr id="16" name="Image 15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0" y="2085726"/>
            <a:ext cx="1440000" cy="890460"/>
          </a:xfrm>
          <a:prstGeom prst="rect">
            <a:avLst/>
          </a:prstGeom>
        </p:spPr>
      </p:pic>
      <p:pic>
        <p:nvPicPr>
          <p:cNvPr id="17" name="Image 16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85726"/>
            <a:ext cx="1440000" cy="890461"/>
          </a:xfrm>
          <a:prstGeom prst="rect">
            <a:avLst/>
          </a:prstGeom>
        </p:spPr>
      </p:pic>
      <p:pic>
        <p:nvPicPr>
          <p:cNvPr id="18" name="Image 17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0" y="3128587"/>
            <a:ext cx="1440000" cy="890460"/>
          </a:xfrm>
          <a:prstGeom prst="rect">
            <a:avLst/>
          </a:prstGeom>
        </p:spPr>
      </p:pic>
      <p:pic>
        <p:nvPicPr>
          <p:cNvPr id="19" name="Image 18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8587"/>
            <a:ext cx="1440000" cy="890461"/>
          </a:xfrm>
          <a:prstGeom prst="rect">
            <a:avLst/>
          </a:prstGeom>
        </p:spPr>
      </p:pic>
      <p:pic>
        <p:nvPicPr>
          <p:cNvPr id="20" name="Image 19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400" y="2085725"/>
            <a:ext cx="1440000" cy="890460"/>
          </a:xfrm>
          <a:prstGeom prst="rect">
            <a:avLst/>
          </a:prstGeom>
        </p:spPr>
      </p:pic>
      <p:pic>
        <p:nvPicPr>
          <p:cNvPr id="21" name="Image 20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400" y="2085725"/>
            <a:ext cx="1440000" cy="890461"/>
          </a:xfrm>
          <a:prstGeom prst="rect">
            <a:avLst/>
          </a:prstGeom>
        </p:spPr>
      </p:pic>
      <p:pic>
        <p:nvPicPr>
          <p:cNvPr id="22" name="Image 21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400" y="3128588"/>
            <a:ext cx="1440000" cy="890460"/>
          </a:xfrm>
          <a:prstGeom prst="rect">
            <a:avLst/>
          </a:prstGeom>
        </p:spPr>
      </p:pic>
      <p:pic>
        <p:nvPicPr>
          <p:cNvPr id="23" name="Image 22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400" y="3128588"/>
            <a:ext cx="1440000" cy="890461"/>
          </a:xfrm>
          <a:prstGeom prst="rect">
            <a:avLst/>
          </a:prstGeom>
        </p:spPr>
      </p:pic>
      <p:pic>
        <p:nvPicPr>
          <p:cNvPr id="24" name="Image 23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800" y="2085727"/>
            <a:ext cx="1440000" cy="890460"/>
          </a:xfrm>
          <a:prstGeom prst="rect">
            <a:avLst/>
          </a:prstGeom>
        </p:spPr>
      </p:pic>
      <p:pic>
        <p:nvPicPr>
          <p:cNvPr id="25" name="Image 24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800" y="2085727"/>
            <a:ext cx="1440000" cy="890461"/>
          </a:xfrm>
          <a:prstGeom prst="rect">
            <a:avLst/>
          </a:prstGeom>
        </p:spPr>
      </p:pic>
      <p:pic>
        <p:nvPicPr>
          <p:cNvPr id="26" name="Image 25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800" y="3128589"/>
            <a:ext cx="1440000" cy="890460"/>
          </a:xfrm>
          <a:prstGeom prst="rect">
            <a:avLst/>
          </a:prstGeom>
        </p:spPr>
      </p:pic>
      <p:pic>
        <p:nvPicPr>
          <p:cNvPr id="27" name="Image 26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800" y="3128589"/>
            <a:ext cx="1440000" cy="890461"/>
          </a:xfrm>
          <a:prstGeom prst="rect">
            <a:avLst/>
          </a:prstGeom>
        </p:spPr>
      </p:pic>
      <p:pic>
        <p:nvPicPr>
          <p:cNvPr id="28" name="Image 27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0" y="4171451"/>
            <a:ext cx="1440000" cy="890460"/>
          </a:xfrm>
          <a:prstGeom prst="rect">
            <a:avLst/>
          </a:prstGeom>
        </p:spPr>
      </p:pic>
      <p:pic>
        <p:nvPicPr>
          <p:cNvPr id="29" name="Image 28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71451"/>
            <a:ext cx="1440000" cy="890461"/>
          </a:xfrm>
          <a:prstGeom prst="rect">
            <a:avLst/>
          </a:prstGeom>
        </p:spPr>
      </p:pic>
      <p:pic>
        <p:nvPicPr>
          <p:cNvPr id="30" name="Image 29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0" y="5214315"/>
            <a:ext cx="1440000" cy="890460"/>
          </a:xfrm>
          <a:prstGeom prst="rect">
            <a:avLst/>
          </a:prstGeom>
        </p:spPr>
      </p:pic>
      <p:pic>
        <p:nvPicPr>
          <p:cNvPr id="31" name="Image 30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14315"/>
            <a:ext cx="1440000" cy="890461"/>
          </a:xfrm>
          <a:prstGeom prst="rect">
            <a:avLst/>
          </a:prstGeom>
        </p:spPr>
      </p:pic>
      <p:pic>
        <p:nvPicPr>
          <p:cNvPr id="32" name="Image 31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400" y="4171450"/>
            <a:ext cx="1440000" cy="890460"/>
          </a:xfrm>
          <a:prstGeom prst="rect">
            <a:avLst/>
          </a:prstGeom>
        </p:spPr>
      </p:pic>
      <p:pic>
        <p:nvPicPr>
          <p:cNvPr id="33" name="Image 32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400" y="4171450"/>
            <a:ext cx="1440000" cy="890461"/>
          </a:xfrm>
          <a:prstGeom prst="rect">
            <a:avLst/>
          </a:prstGeom>
        </p:spPr>
      </p:pic>
      <p:pic>
        <p:nvPicPr>
          <p:cNvPr id="34" name="Image 33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400" y="5214313"/>
            <a:ext cx="1440000" cy="890460"/>
          </a:xfrm>
          <a:prstGeom prst="rect">
            <a:avLst/>
          </a:prstGeom>
        </p:spPr>
      </p:pic>
      <p:pic>
        <p:nvPicPr>
          <p:cNvPr id="35" name="Image 34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400" y="5214313"/>
            <a:ext cx="1440000" cy="890461"/>
          </a:xfrm>
          <a:prstGeom prst="rect">
            <a:avLst/>
          </a:prstGeom>
        </p:spPr>
      </p:pic>
      <p:pic>
        <p:nvPicPr>
          <p:cNvPr id="36" name="Image 35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800" y="4171452"/>
            <a:ext cx="1440000" cy="890460"/>
          </a:xfrm>
          <a:prstGeom prst="rect">
            <a:avLst/>
          </a:prstGeom>
        </p:spPr>
      </p:pic>
      <p:pic>
        <p:nvPicPr>
          <p:cNvPr id="37" name="Image 36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800" y="4171452"/>
            <a:ext cx="1440000" cy="890461"/>
          </a:xfrm>
          <a:prstGeom prst="rect">
            <a:avLst/>
          </a:prstGeom>
        </p:spPr>
      </p:pic>
      <p:pic>
        <p:nvPicPr>
          <p:cNvPr id="38" name="Image 37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800" y="5214314"/>
            <a:ext cx="1440000" cy="890460"/>
          </a:xfrm>
          <a:prstGeom prst="rect">
            <a:avLst/>
          </a:prstGeom>
        </p:spPr>
      </p:pic>
      <p:pic>
        <p:nvPicPr>
          <p:cNvPr id="39" name="Image 38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800" y="5214314"/>
            <a:ext cx="1440000" cy="8904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Christine Léost</dc:creator>
  <cp:lastModifiedBy>Christine Léost</cp:lastModifiedBy>
  <cp:revision>3</cp:revision>
  <cp:lastPrinted>2011-06-28T14:24:58Z</cp:lastPrinted>
  <dcterms:created xsi:type="dcterms:W3CDTF">2011-07-03T15:59:22Z</dcterms:created>
  <dcterms:modified xsi:type="dcterms:W3CDTF">2011-07-03T15:59:53Z</dcterms:modified>
</cp:coreProperties>
</file>