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20BD-A83C-49B7-82C1-AFA8AB6AD48F}" type="datetimeFigureOut">
              <a:rPr lang="fr-FR" smtClean="0"/>
              <a:pPr/>
              <a:t>17/11/2011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C7D7-C39E-4D22-BA11-02A7E5AD5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diapo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73016"/>
            <a:ext cx="1794967" cy="1811426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err="1" smtClean="0"/>
              <a:t>jhjhjh</a:t>
            </a:r>
            <a:endParaRPr lang="fr-FR" dirty="0"/>
          </a:p>
        </p:txBody>
      </p:sp>
      <p:pic>
        <p:nvPicPr>
          <p:cNvPr id="2050" name="Picture 2" descr="C:\Program Files\Microsoft Office\MEDIA\CAGCAT10\j01856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9610" y="2737834"/>
            <a:ext cx="922630" cy="923544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Program Files\Microsoft Office\MEDIA\CAGCAT10\j018316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6775" y="3317500"/>
            <a:ext cx="1901038" cy="1666037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183328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942" y="3243434"/>
            <a:ext cx="1805940" cy="181417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</dc:title>
  <dc:creator>élève 1</dc:creator>
  <cp:lastModifiedBy>élève 1</cp:lastModifiedBy>
  <cp:revision>2</cp:revision>
  <dcterms:created xsi:type="dcterms:W3CDTF">2011-11-17T09:32:25Z</dcterms:created>
  <dcterms:modified xsi:type="dcterms:W3CDTF">2011-11-17T09:39:27Z</dcterms:modified>
</cp:coreProperties>
</file>