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98F95C-EDAC-493A-9F79-B4FF3ED8D903}" type="datetimeFigureOut">
              <a:rPr lang="fr-CH" smtClean="0"/>
              <a:t>06.02.2015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B720A4-508A-46FD-8332-520BA7B54CCC}" type="slidenum">
              <a:rPr lang="fr-CH" smtClean="0"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i="1" dirty="0" smtClean="0"/>
              <a:t>Dossier 2</a:t>
            </a:r>
            <a:endParaRPr lang="fr-CH" i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b="1" dirty="0" smtClean="0"/>
              <a:t> depuis, il y a, pendant, pour</a:t>
            </a:r>
            <a:endParaRPr lang="fr-CH" b="1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CH" sz="2000" dirty="0" smtClean="0"/>
              <a:t>If </a:t>
            </a:r>
            <a:r>
              <a:rPr lang="fr-CH" sz="2000" dirty="0" err="1" smtClean="0"/>
              <a:t>you</a:t>
            </a:r>
            <a:r>
              <a:rPr lang="fr-CH" sz="2000" dirty="0" smtClean="0"/>
              <a:t> are </a:t>
            </a:r>
            <a:r>
              <a:rPr lang="fr-CH" sz="2000" dirty="0" err="1" smtClean="0"/>
              <a:t>asking</a:t>
            </a:r>
            <a:r>
              <a:rPr lang="fr-CH" sz="2000" dirty="0" smtClean="0"/>
              <a:t> a question about the </a:t>
            </a:r>
            <a:r>
              <a:rPr lang="fr-CH" sz="2000" dirty="0" err="1" smtClean="0"/>
              <a:t>duration</a:t>
            </a:r>
            <a:r>
              <a:rPr lang="fr-CH" sz="2000" dirty="0" smtClean="0"/>
              <a:t> of an action </a:t>
            </a:r>
            <a:r>
              <a:rPr lang="fr-CH" sz="2000" dirty="0" err="1" smtClean="0"/>
              <a:t>that</a:t>
            </a:r>
            <a:r>
              <a:rPr lang="fr-CH" sz="2000" dirty="0" smtClean="0"/>
              <a:t> </a:t>
            </a:r>
            <a:r>
              <a:rPr lang="fr-CH" sz="2000" dirty="0" err="1" smtClean="0"/>
              <a:t>began</a:t>
            </a:r>
            <a:r>
              <a:rPr lang="fr-CH" sz="2000" dirty="0" smtClean="0"/>
              <a:t> in the </a:t>
            </a:r>
            <a:r>
              <a:rPr lang="fr-CH" sz="2000" dirty="0" err="1" smtClean="0"/>
              <a:t>past</a:t>
            </a:r>
            <a:r>
              <a:rPr lang="fr-CH" sz="2000" dirty="0" smtClean="0"/>
              <a:t> and </a:t>
            </a:r>
            <a:r>
              <a:rPr lang="fr-CH" sz="2000" dirty="0" err="1" smtClean="0"/>
              <a:t>still</a:t>
            </a:r>
            <a:r>
              <a:rPr lang="fr-CH" sz="2000" dirty="0" smtClean="0"/>
              <a:t> continues in the </a:t>
            </a:r>
            <a:r>
              <a:rPr lang="fr-CH" sz="2000" dirty="0" err="1" smtClean="0"/>
              <a:t>present</a:t>
            </a:r>
            <a:r>
              <a:rPr lang="fr-CH" sz="2000" dirty="0" smtClean="0"/>
              <a:t>, </a:t>
            </a:r>
            <a:r>
              <a:rPr lang="fr-CH" sz="2000" dirty="0" err="1" smtClean="0"/>
              <a:t>you</a:t>
            </a:r>
            <a:r>
              <a:rPr lang="fr-CH" sz="2000" dirty="0" smtClean="0"/>
              <a:t> have </a:t>
            </a:r>
            <a:r>
              <a:rPr lang="fr-CH" sz="2000" dirty="0" err="1" smtClean="0"/>
              <a:t>several</a:t>
            </a:r>
            <a:r>
              <a:rPr lang="fr-CH" sz="2000" dirty="0" smtClean="0"/>
              <a:t> </a:t>
            </a:r>
            <a:r>
              <a:rPr lang="fr-CH" sz="2000" dirty="0" err="1" smtClean="0"/>
              <a:t>optins</a:t>
            </a:r>
            <a:r>
              <a:rPr lang="fr-CH" sz="2000" dirty="0" smtClean="0"/>
              <a:t> : </a:t>
            </a:r>
            <a:r>
              <a:rPr lang="fr-CH" sz="2000" b="1" i="1" dirty="0" smtClean="0"/>
              <a:t>depuis, il y a … que</a:t>
            </a:r>
            <a:r>
              <a:rPr lang="fr-CH" sz="2000" dirty="0" smtClean="0"/>
              <a:t>, or</a:t>
            </a:r>
            <a:r>
              <a:rPr lang="fr-CH" sz="2000" b="1" i="1" dirty="0" smtClean="0"/>
              <a:t> cela fait … que </a:t>
            </a:r>
            <a:r>
              <a:rPr lang="fr-CH" sz="2000" dirty="0" smtClean="0"/>
              <a:t>, </a:t>
            </a:r>
            <a:r>
              <a:rPr lang="fr-CH" sz="2000" dirty="0" err="1" smtClean="0"/>
              <a:t>used</a:t>
            </a:r>
            <a:r>
              <a:rPr lang="fr-CH" sz="2000" dirty="0" smtClean="0"/>
              <a:t> </a:t>
            </a:r>
            <a:r>
              <a:rPr lang="fr-CH" sz="2000" dirty="0" err="1" smtClean="0"/>
              <a:t>along</a:t>
            </a:r>
            <a:r>
              <a:rPr lang="fr-CH" sz="2000" dirty="0" smtClean="0"/>
              <a:t> </a:t>
            </a:r>
            <a:r>
              <a:rPr lang="fr-CH" sz="2000" dirty="0" err="1" smtClean="0"/>
              <a:t>with</a:t>
            </a:r>
            <a:r>
              <a:rPr lang="fr-CH" sz="2000" dirty="0" smtClean="0"/>
              <a:t> the </a:t>
            </a:r>
            <a:r>
              <a:rPr lang="fr-CH" sz="2000" dirty="0" err="1" smtClean="0"/>
              <a:t>duration</a:t>
            </a:r>
            <a:r>
              <a:rPr lang="fr-CH" sz="2000" dirty="0" smtClean="0"/>
              <a:t>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i="1" dirty="0" smtClean="0"/>
              <a:t>J’habite à Genève </a:t>
            </a:r>
            <a:r>
              <a:rPr lang="fr-CH" sz="2000" b="1" i="1" dirty="0" smtClean="0"/>
              <a:t>d</a:t>
            </a:r>
            <a:r>
              <a:rPr lang="fr-CH" sz="2000" b="1" i="1" dirty="0" smtClean="0"/>
              <a:t>epuis</a:t>
            </a:r>
            <a:r>
              <a:rPr lang="fr-CH" sz="2000" i="1" dirty="0" smtClean="0"/>
              <a:t> six mois. / </a:t>
            </a:r>
            <a:r>
              <a:rPr lang="fr-CH" sz="2000" b="1" i="1" dirty="0" smtClean="0"/>
              <a:t>Cela fait</a:t>
            </a:r>
            <a:r>
              <a:rPr lang="fr-CH" sz="2000" i="1" dirty="0" smtClean="0"/>
              <a:t> six mois </a:t>
            </a:r>
            <a:r>
              <a:rPr lang="fr-CH" sz="2000" b="1" i="1" dirty="0" smtClean="0"/>
              <a:t>que</a:t>
            </a:r>
            <a:r>
              <a:rPr lang="fr-CH" sz="2000" i="1" dirty="0" smtClean="0"/>
              <a:t> j’habite à Genève. /  Il y a six mois que j’habite à Genève.</a:t>
            </a:r>
          </a:p>
          <a:p>
            <a:pPr>
              <a:buNone/>
            </a:pPr>
            <a:endParaRPr lang="fr-CH" sz="2000" i="1" dirty="0" smtClean="0"/>
          </a:p>
          <a:p>
            <a:pPr>
              <a:buNone/>
            </a:pPr>
            <a:r>
              <a:rPr lang="fr-CH" sz="2000" i="1" dirty="0" smtClean="0"/>
              <a:t>        				 – I live in Geneva </a:t>
            </a:r>
            <a:r>
              <a:rPr lang="fr-CH" sz="2000" b="1" i="1" dirty="0" err="1" smtClean="0"/>
              <a:t>since</a:t>
            </a:r>
            <a:r>
              <a:rPr lang="fr-CH" sz="2000" b="1" i="1" dirty="0" smtClean="0"/>
              <a:t> (for)</a:t>
            </a:r>
            <a:r>
              <a:rPr lang="fr-CH" sz="2000" i="1" dirty="0" smtClean="0"/>
              <a:t> six </a:t>
            </a:r>
            <a:r>
              <a:rPr lang="fr-CH" sz="2000" i="1" dirty="0" err="1" smtClean="0"/>
              <a:t>months</a:t>
            </a:r>
            <a:r>
              <a:rPr lang="fr-CH" sz="2000" i="1" dirty="0" smtClean="0"/>
              <a:t>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To </a:t>
            </a:r>
            <a:r>
              <a:rPr lang="fr-CH" sz="2000" dirty="0" err="1" smtClean="0"/>
              <a:t>ask</a:t>
            </a:r>
            <a:r>
              <a:rPr lang="fr-CH" sz="2000" dirty="0" smtClean="0"/>
              <a:t> a question about the </a:t>
            </a:r>
            <a:r>
              <a:rPr lang="fr-CH" sz="2000" dirty="0" err="1" smtClean="0"/>
              <a:t>duration</a:t>
            </a:r>
            <a:r>
              <a:rPr lang="fr-CH" sz="2000" dirty="0" smtClean="0"/>
              <a:t> of an action, use </a:t>
            </a:r>
            <a:r>
              <a:rPr lang="fr-CH" sz="2000" b="1" i="1" dirty="0" smtClean="0"/>
              <a:t>Depuis quand ? </a:t>
            </a:r>
            <a:r>
              <a:rPr lang="fr-CH" sz="2000" i="1" dirty="0" smtClean="0"/>
              <a:t>(</a:t>
            </a:r>
            <a:r>
              <a:rPr lang="fr-CH" sz="2000" i="1" dirty="0" err="1" smtClean="0"/>
              <a:t>Since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when</a:t>
            </a:r>
            <a:r>
              <a:rPr lang="fr-CH" sz="2000" i="1" dirty="0" smtClean="0"/>
              <a:t> ?) </a:t>
            </a:r>
            <a:r>
              <a:rPr lang="fr-CH" sz="2000" dirty="0" smtClean="0"/>
              <a:t>or </a:t>
            </a:r>
            <a:r>
              <a:rPr lang="fr-CH" sz="2000" b="1" i="1" dirty="0" smtClean="0"/>
              <a:t>Depuis combien de temps ?</a:t>
            </a:r>
            <a:r>
              <a:rPr lang="fr-CH" sz="2000" dirty="0" smtClean="0"/>
              <a:t> </a:t>
            </a:r>
            <a:r>
              <a:rPr lang="fr-CH" sz="2000" i="1" dirty="0" smtClean="0"/>
              <a:t>(How long ?)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- </a:t>
            </a:r>
            <a:r>
              <a:rPr lang="fr-CH" sz="2000" b="1" i="1" dirty="0" smtClean="0"/>
              <a:t>Depuis quand </a:t>
            </a:r>
            <a:r>
              <a:rPr lang="fr-CH" sz="2000" dirty="0" smtClean="0"/>
              <a:t>(Depuis combien de temps) Julie est-elle pharmacienne ?</a:t>
            </a:r>
          </a:p>
          <a:p>
            <a:pPr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			</a:t>
            </a:r>
            <a:r>
              <a:rPr lang="fr-CH" sz="2000" i="1" dirty="0" err="1" smtClean="0"/>
              <a:t>Since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when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is</a:t>
            </a:r>
            <a:r>
              <a:rPr lang="fr-CH" sz="2000" i="1" dirty="0" smtClean="0"/>
              <a:t> Julie a </a:t>
            </a:r>
            <a:r>
              <a:rPr lang="fr-CH" sz="2000" i="1" dirty="0" err="1" smtClean="0"/>
              <a:t>pharmacist</a:t>
            </a:r>
            <a:r>
              <a:rPr lang="fr-CH" sz="2000" i="1" dirty="0" smtClean="0"/>
              <a:t> ?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- Julie est pharmacienne </a:t>
            </a:r>
            <a:r>
              <a:rPr lang="fr-CH" sz="2000" b="1" i="1" dirty="0" smtClean="0"/>
              <a:t>depuis </a:t>
            </a:r>
            <a:r>
              <a:rPr lang="fr-CH" sz="2000" dirty="0" smtClean="0"/>
              <a:t>dix ans.</a:t>
            </a:r>
          </a:p>
          <a:p>
            <a:pPr>
              <a:buNone/>
            </a:pPr>
            <a:r>
              <a:rPr lang="fr-CH" sz="2000" dirty="0" smtClean="0"/>
              <a:t> </a:t>
            </a:r>
            <a:r>
              <a:rPr lang="fr-CH" sz="2000" dirty="0" smtClean="0"/>
              <a:t>    		 </a:t>
            </a:r>
            <a:r>
              <a:rPr lang="fr-CH" sz="2000" i="1" dirty="0" smtClean="0"/>
              <a:t>- Julie </a:t>
            </a:r>
            <a:r>
              <a:rPr lang="fr-CH" sz="2000" i="1" dirty="0" err="1" smtClean="0"/>
              <a:t>is</a:t>
            </a:r>
            <a:r>
              <a:rPr lang="fr-CH" sz="2000" i="1" dirty="0" smtClean="0"/>
              <a:t> a </a:t>
            </a:r>
            <a:r>
              <a:rPr lang="fr-CH" sz="2000" i="1" dirty="0" err="1" smtClean="0"/>
              <a:t>pharmacist</a:t>
            </a:r>
            <a:r>
              <a:rPr lang="fr-CH" sz="2000" i="1" dirty="0" smtClean="0"/>
              <a:t> for / </a:t>
            </a:r>
            <a:r>
              <a:rPr lang="fr-CH" sz="2000" i="1" dirty="0" err="1" smtClean="0"/>
              <a:t>since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ten</a:t>
            </a:r>
            <a:r>
              <a:rPr lang="fr-CH" sz="2000" i="1" dirty="0" smtClean="0"/>
              <a:t> </a:t>
            </a:r>
            <a:r>
              <a:rPr lang="fr-CH" sz="2000" i="1" dirty="0" err="1" smtClean="0"/>
              <a:t>years</a:t>
            </a:r>
            <a:r>
              <a:rPr lang="fr-CH" sz="2000" i="1" dirty="0" smtClean="0"/>
              <a:t>.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Passé                  Présent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Présent                  Futur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      </a:t>
            </a:r>
            <a:r>
              <a:rPr lang="fr-CH" sz="1800" i="1" dirty="0" smtClean="0"/>
              <a:t>durée prévue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r>
              <a:rPr lang="fr-CH" sz="2000" dirty="0" smtClean="0"/>
              <a:t>Passé                   </a:t>
            </a:r>
            <a:r>
              <a:rPr lang="fr-CH" sz="2000" dirty="0" err="1" smtClean="0"/>
              <a:t>Passé</a:t>
            </a:r>
            <a:r>
              <a:rPr lang="fr-CH" sz="2000" dirty="0" smtClean="0"/>
              <a:t>  </a:t>
            </a:r>
          </a:p>
          <a:p>
            <a:pPr>
              <a:buNone/>
            </a:pPr>
            <a:r>
              <a:rPr lang="fr-CH" sz="2000" dirty="0" smtClean="0"/>
              <a:t>      </a:t>
            </a:r>
          </a:p>
          <a:p>
            <a:pPr>
              <a:buNone/>
            </a:pPr>
            <a:r>
              <a:rPr lang="fr-CH" sz="2000" i="1" dirty="0" smtClean="0"/>
              <a:t>     </a:t>
            </a:r>
            <a:r>
              <a:rPr lang="fr-CH" sz="1800" i="1" dirty="0" smtClean="0"/>
              <a:t>durée complète</a:t>
            </a:r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  <a:p>
            <a:pPr>
              <a:buNone/>
            </a:pPr>
            <a:endParaRPr lang="fr-CH" sz="2000" dirty="0" smtClean="0"/>
          </a:p>
        </p:txBody>
      </p:sp>
      <p:sp>
        <p:nvSpPr>
          <p:cNvPr id="6" name="Ellipse 5"/>
          <p:cNvSpPr/>
          <p:nvPr/>
        </p:nvSpPr>
        <p:spPr>
          <a:xfrm>
            <a:off x="251520" y="1340768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707904" y="1196752"/>
            <a:ext cx="4634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J’apprends le français </a:t>
            </a:r>
            <a:r>
              <a:rPr lang="fr-CH" b="1" i="1" dirty="0" smtClean="0">
                <a:solidFill>
                  <a:srgbClr val="FF0000"/>
                </a:solidFill>
              </a:rPr>
              <a:t>depuis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quatre mois. </a:t>
            </a:r>
          </a:p>
          <a:p>
            <a:r>
              <a:rPr lang="fr-CH" dirty="0"/>
              <a:t> </a:t>
            </a:r>
            <a:r>
              <a:rPr lang="fr-CH" dirty="0" smtClean="0"/>
              <a:t>       </a:t>
            </a:r>
            <a:r>
              <a:rPr lang="fr-CH" i="1" dirty="0" err="1" smtClean="0"/>
              <a:t>I’m</a:t>
            </a:r>
            <a:r>
              <a:rPr lang="fr-CH" i="1" dirty="0" smtClean="0"/>
              <a:t> </a:t>
            </a:r>
            <a:r>
              <a:rPr lang="fr-CH" i="1" dirty="0" err="1" smtClean="0"/>
              <a:t>learning</a:t>
            </a:r>
            <a:r>
              <a:rPr lang="fr-CH" i="1" dirty="0" smtClean="0"/>
              <a:t> French for four </a:t>
            </a:r>
            <a:r>
              <a:rPr lang="fr-CH" i="1" dirty="0" err="1" smtClean="0"/>
              <a:t>months</a:t>
            </a:r>
            <a:r>
              <a:rPr lang="fr-CH" i="1" dirty="0" smtClean="0"/>
              <a:t>.</a:t>
            </a:r>
            <a:endParaRPr lang="fr-CH" i="1" dirty="0"/>
          </a:p>
        </p:txBody>
      </p:sp>
      <p:cxnSp>
        <p:nvCxnSpPr>
          <p:cNvPr id="9" name="Connecteur droit avec flèche 8"/>
          <p:cNvCxnSpPr>
            <a:stCxn id="6" idx="6"/>
          </p:cNvCxnSpPr>
          <p:nvPr/>
        </p:nvCxnSpPr>
        <p:spPr>
          <a:xfrm flipV="1">
            <a:off x="611560" y="1484784"/>
            <a:ext cx="1944216" cy="251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251520" y="2924944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Ellipse 13"/>
          <p:cNvSpPr/>
          <p:nvPr/>
        </p:nvSpPr>
        <p:spPr>
          <a:xfrm>
            <a:off x="2483768" y="2924944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6" name="Connecteur droit avec flèche 15"/>
          <p:cNvCxnSpPr>
            <a:stCxn id="13" idx="6"/>
            <a:endCxn id="14" idx="2"/>
          </p:cNvCxnSpPr>
          <p:nvPr/>
        </p:nvCxnSpPr>
        <p:spPr>
          <a:xfrm>
            <a:off x="611560" y="3094112"/>
            <a:ext cx="187220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283968" y="2780928"/>
            <a:ext cx="277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Je pars</a:t>
            </a:r>
            <a:r>
              <a:rPr lang="fr-CH" b="1" i="1" dirty="0" smtClean="0"/>
              <a:t> </a:t>
            </a:r>
            <a:r>
              <a:rPr lang="fr-CH" b="1" i="1" dirty="0" smtClean="0">
                <a:solidFill>
                  <a:srgbClr val="FF0000"/>
                </a:solidFill>
              </a:rPr>
              <a:t>pour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smtClean="0"/>
              <a:t>deux jours. </a:t>
            </a:r>
          </a:p>
          <a:p>
            <a:r>
              <a:rPr lang="fr-CH" dirty="0" smtClean="0"/>
              <a:t>    </a:t>
            </a:r>
            <a:r>
              <a:rPr lang="fr-CH" i="1" dirty="0" smtClean="0"/>
              <a:t>I </a:t>
            </a:r>
            <a:r>
              <a:rPr lang="fr-CH" i="1" dirty="0" err="1" smtClean="0"/>
              <a:t>leave</a:t>
            </a:r>
            <a:r>
              <a:rPr lang="fr-CH" i="1" dirty="0" smtClean="0"/>
              <a:t> for </a:t>
            </a:r>
            <a:r>
              <a:rPr lang="fr-CH" i="1" dirty="0" err="1" smtClean="0"/>
              <a:t>two</a:t>
            </a:r>
            <a:r>
              <a:rPr lang="fr-CH" i="1" dirty="0" smtClean="0"/>
              <a:t> </a:t>
            </a:r>
            <a:r>
              <a:rPr lang="fr-CH" i="1" dirty="0" err="1" smtClean="0"/>
              <a:t>days</a:t>
            </a:r>
            <a:r>
              <a:rPr lang="fr-CH" i="1" dirty="0" smtClean="0"/>
              <a:t>.</a:t>
            </a:r>
            <a:endParaRPr lang="fr-CH" i="1" dirty="0"/>
          </a:p>
        </p:txBody>
      </p:sp>
      <p:sp>
        <p:nvSpPr>
          <p:cNvPr id="19" name="Ellipse 18"/>
          <p:cNvSpPr/>
          <p:nvPr/>
        </p:nvSpPr>
        <p:spPr>
          <a:xfrm>
            <a:off x="2483768" y="4797152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Ellipse 19"/>
          <p:cNvSpPr/>
          <p:nvPr/>
        </p:nvSpPr>
        <p:spPr>
          <a:xfrm>
            <a:off x="251520" y="4797152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611560" y="4941168"/>
            <a:ext cx="187220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635896" y="4797152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J’ai travaillé au Canada </a:t>
            </a:r>
            <a:r>
              <a:rPr lang="fr-CH" b="1" i="1" dirty="0" smtClean="0">
                <a:solidFill>
                  <a:srgbClr val="FF0000"/>
                </a:solidFill>
              </a:rPr>
              <a:t>pendant </a:t>
            </a:r>
            <a:r>
              <a:rPr lang="fr-CH" dirty="0" smtClean="0"/>
              <a:t>5 ans.</a:t>
            </a:r>
          </a:p>
          <a:p>
            <a:r>
              <a:rPr lang="fr-CH" dirty="0"/>
              <a:t>  </a:t>
            </a:r>
            <a:r>
              <a:rPr lang="fr-CH" dirty="0" smtClean="0"/>
              <a:t>    </a:t>
            </a:r>
            <a:r>
              <a:rPr lang="fr-CH" i="1" dirty="0" smtClean="0"/>
              <a:t>I </a:t>
            </a:r>
            <a:r>
              <a:rPr lang="fr-CH" i="1" dirty="0" err="1" smtClean="0"/>
              <a:t>worked</a:t>
            </a:r>
            <a:r>
              <a:rPr lang="fr-CH" i="1" dirty="0" smtClean="0"/>
              <a:t> in Canada for five </a:t>
            </a:r>
            <a:r>
              <a:rPr lang="fr-CH" i="1" dirty="0" err="1" smtClean="0"/>
              <a:t>years</a:t>
            </a:r>
            <a:r>
              <a:rPr lang="fr-CH" i="1" dirty="0" smtClean="0"/>
              <a:t>.</a:t>
            </a:r>
            <a:endParaRPr lang="fr-CH" i="1" dirty="0"/>
          </a:p>
        </p:txBody>
      </p:sp>
    </p:spTree>
  </p:cSld>
  <p:clrMapOvr>
    <a:masterClrMapping/>
  </p:clrMapOvr>
  <p:transition>
    <p:checke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2313</TotalTime>
  <Words>148</Words>
  <Application>Microsoft Office PowerPoint</Application>
  <PresentationFormat>Affichage à l'écran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Capitaux</vt:lpstr>
      <vt:lpstr> depuis, il y a, pendant, pour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depuis, il y a, pendant, pour</dc:title>
  <dc:creator>Savioz Olga</dc:creator>
  <cp:lastModifiedBy>Savioz Olga</cp:lastModifiedBy>
  <cp:revision>27</cp:revision>
  <dcterms:created xsi:type="dcterms:W3CDTF">2015-02-06T18:57:40Z</dcterms:created>
  <dcterms:modified xsi:type="dcterms:W3CDTF">2015-02-08T09:31:25Z</dcterms:modified>
</cp:coreProperties>
</file>