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204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9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7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71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78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57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59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16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08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52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79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35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36FFD-B55F-4129-A5D6-6D2262F2BED2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19D0-3A06-402E-9E55-4048726F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92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55EAF6C-3AA1-4C3A-BF49-CE0EF070D4FD}"/>
              </a:ext>
            </a:extLst>
          </p:cNvPr>
          <p:cNvSpPr txBox="1"/>
          <p:nvPr/>
        </p:nvSpPr>
        <p:spPr>
          <a:xfrm>
            <a:off x="323850" y="361950"/>
            <a:ext cx="59817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Dictée de la semaine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Comment faire ? </a:t>
            </a:r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A partir de lundi, les enfants copient les mots dans un cahier de la maison, sur un brouillon ou utilisent la feuille ci – dessous pour les mémoriser. On peut le faire tous les jours de la semaine… </a:t>
            </a:r>
          </a:p>
          <a:p>
            <a:endParaRPr lang="fr-FR" sz="1200" dirty="0"/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Chaque jour, on fait une dictée courte : lundi –D1, mardi – D2, mercredi : repos ou dictée des mots, jeudi – D3.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L’enfant fait sa dictée sans aide, dans le cahier orange. Quand la phrase est notée, votre enfant doit  : vérifier les majuscules, accents, sons, orthographe et conjugaison. </a:t>
            </a:r>
          </a:p>
          <a:p>
            <a:endParaRPr lang="fr-F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La correction se fait au stylo vert. </a:t>
            </a:r>
          </a:p>
        </p:txBody>
      </p:sp>
      <p:pic>
        <p:nvPicPr>
          <p:cNvPr id="1026" name="Picture 2" descr="Résultat de recherche d'images pour &quot;happy pen  clipart&quot;">
            <a:extLst>
              <a:ext uri="{FF2B5EF4-FFF2-40B4-BE49-F238E27FC236}">
                <a16:creationId xmlns:a16="http://schemas.microsoft.com/office/drawing/2014/main" id="{BCF8638E-DFAC-421B-AD0C-63E15D551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933" y="212610"/>
            <a:ext cx="858217" cy="85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1CA62D5-F620-4A4B-BF36-705E8EAD7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58" y="1070827"/>
            <a:ext cx="5806192" cy="30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2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3074F3C2-4CFD-4673-9E42-3C20B6A6D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895700"/>
              </p:ext>
            </p:extLst>
          </p:nvPr>
        </p:nvGraphicFramePr>
        <p:xfrm>
          <a:off x="196794" y="232576"/>
          <a:ext cx="6267615" cy="863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523">
                  <a:extLst>
                    <a:ext uri="{9D8B030D-6E8A-4147-A177-3AD203B41FA5}">
                      <a16:colId xmlns:a16="http://schemas.microsoft.com/office/drawing/2014/main" val="1181440104"/>
                    </a:ext>
                  </a:extLst>
                </a:gridCol>
                <a:gridCol w="1253523">
                  <a:extLst>
                    <a:ext uri="{9D8B030D-6E8A-4147-A177-3AD203B41FA5}">
                      <a16:colId xmlns:a16="http://schemas.microsoft.com/office/drawing/2014/main" val="662161519"/>
                    </a:ext>
                  </a:extLst>
                </a:gridCol>
                <a:gridCol w="1253523">
                  <a:extLst>
                    <a:ext uri="{9D8B030D-6E8A-4147-A177-3AD203B41FA5}">
                      <a16:colId xmlns:a16="http://schemas.microsoft.com/office/drawing/2014/main" val="1819423274"/>
                    </a:ext>
                  </a:extLst>
                </a:gridCol>
                <a:gridCol w="1253523">
                  <a:extLst>
                    <a:ext uri="{9D8B030D-6E8A-4147-A177-3AD203B41FA5}">
                      <a16:colId xmlns:a16="http://schemas.microsoft.com/office/drawing/2014/main" val="3250596810"/>
                    </a:ext>
                  </a:extLst>
                </a:gridCol>
                <a:gridCol w="1253523">
                  <a:extLst>
                    <a:ext uri="{9D8B030D-6E8A-4147-A177-3AD203B41FA5}">
                      <a16:colId xmlns:a16="http://schemas.microsoft.com/office/drawing/2014/main" val="3938443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La colère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Un mot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Un coup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Une raison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Une injustice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6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265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Un exemple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petit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petite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capable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nombreux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95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73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nombreuse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quand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pourquoi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toujours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alors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86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358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puis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avec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plutôt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exprimer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Se mettre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46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43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2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147</Words>
  <Application>Microsoft Office PowerPoint</Application>
  <PresentationFormat>Format A4 (210 x 297 mm)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Herbreteau</dc:creator>
  <cp:lastModifiedBy>audrey Herbreteau</cp:lastModifiedBy>
  <cp:revision>11</cp:revision>
  <dcterms:created xsi:type="dcterms:W3CDTF">2020-03-21T10:09:48Z</dcterms:created>
  <dcterms:modified xsi:type="dcterms:W3CDTF">2020-03-21T14:41:18Z</dcterms:modified>
</cp:coreProperties>
</file>