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3234" y="-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7082" y="4409808"/>
            <a:ext cx="5337885" cy="1960033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7082" y="6369840"/>
            <a:ext cx="5337885" cy="114856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E8CF-EC0A-4898-87B6-96E590F8D4DC}" type="datetimeFigureOut">
              <a:rPr lang="fr-FR" smtClean="0"/>
              <a:pPr/>
              <a:t>20/12/2014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FE8D-0AA9-4AF7-9F96-101180DC3E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7082" y="2409815"/>
            <a:ext cx="5342310" cy="5401916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E8CF-EC0A-4898-87B6-96E590F8D4DC}" type="datetimeFigureOut">
              <a:rPr lang="fr-FR" smtClean="0"/>
              <a:pPr/>
              <a:t>20/12/2014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FE8D-0AA9-4AF7-9F96-101180DC3E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94671" y="900964"/>
            <a:ext cx="1104722" cy="691377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7082" y="900965"/>
            <a:ext cx="4100668" cy="6913769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E8CF-EC0A-4898-87B6-96E590F8D4DC}" type="datetimeFigureOut">
              <a:rPr lang="fr-FR" smtClean="0"/>
              <a:pPr/>
              <a:t>20/12/2014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FE8D-0AA9-4AF7-9F96-101180DC3E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E8CF-EC0A-4898-87B6-96E590F8D4DC}" type="datetimeFigureOut">
              <a:rPr lang="fr-FR" smtClean="0"/>
              <a:pPr/>
              <a:t>20/12/2014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FE8D-0AA9-4AF7-9F96-101180DC3E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7082" y="4411441"/>
            <a:ext cx="5337884" cy="19584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7082" y="6369841"/>
            <a:ext cx="5337884" cy="11472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E8CF-EC0A-4898-87B6-96E590F8D4DC}" type="datetimeFigureOut">
              <a:rPr lang="fr-FR" smtClean="0"/>
              <a:pPr/>
              <a:t>20/12/2014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FE8D-0AA9-4AF7-9F96-101180DC3E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7082" y="900966"/>
            <a:ext cx="5342310" cy="12326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7082" y="2412999"/>
            <a:ext cx="2603458" cy="5401735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7461" y="2412999"/>
            <a:ext cx="2601932" cy="540173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E8CF-EC0A-4898-87B6-96E590F8D4DC}" type="datetimeFigureOut">
              <a:rPr lang="fr-FR" smtClean="0"/>
              <a:pPr/>
              <a:t>20/12/2014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FE8D-0AA9-4AF7-9F96-101180DC3E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168" y="2417236"/>
            <a:ext cx="2349371" cy="768349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7082" y="3185586"/>
            <a:ext cx="2603458" cy="4629148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51106" y="2417236"/>
            <a:ext cx="2349810" cy="768349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7461" y="3185586"/>
            <a:ext cx="2603456" cy="4629148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E8CF-EC0A-4898-87B6-96E590F8D4DC}" type="datetimeFigureOut">
              <a:rPr lang="fr-FR" smtClean="0"/>
              <a:pPr/>
              <a:t>20/12/2014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FE8D-0AA9-4AF7-9F96-101180DC3E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E8CF-EC0A-4898-87B6-96E590F8D4DC}" type="datetimeFigureOut">
              <a:rPr lang="fr-FR" smtClean="0"/>
              <a:pPr/>
              <a:t>20/12/2014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FE8D-0AA9-4AF7-9F96-101180DC3E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E8CF-EC0A-4898-87B6-96E590F8D4DC}" type="datetimeFigureOut">
              <a:rPr lang="fr-FR" smtClean="0"/>
              <a:pPr/>
              <a:t>20/12/2014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FE8D-0AA9-4AF7-9F96-101180DC3E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7081" y="594783"/>
            <a:ext cx="1995488" cy="158114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9491" y="594783"/>
            <a:ext cx="3209902" cy="721995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7081" y="2175933"/>
            <a:ext cx="1995488" cy="56387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E8CF-EC0A-4898-87B6-96E590F8D4DC}" type="datetimeFigureOut">
              <a:rPr lang="fr-FR" smtClean="0"/>
              <a:pPr/>
              <a:t>20/12/2014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FE8D-0AA9-4AF7-9F96-101180DC3E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7082" y="1849411"/>
            <a:ext cx="2611040" cy="1484339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7082" y="3333749"/>
            <a:ext cx="2611040" cy="33736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E8CF-EC0A-4898-87B6-96E590F8D4DC}" type="datetimeFigureOut">
              <a:rPr lang="fr-FR" smtClean="0"/>
              <a:pPr/>
              <a:t>20/12/2014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FE8D-0AA9-4AF7-9F96-101180DC3E3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2" name="Oval 31"/>
          <p:cNvSpPr/>
          <p:nvPr/>
        </p:nvSpPr>
        <p:spPr>
          <a:xfrm>
            <a:off x="4109436" y="1915815"/>
            <a:ext cx="814990" cy="144887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4237906" y="1882389"/>
            <a:ext cx="622774" cy="1107153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3942138" y="2525939"/>
            <a:ext cx="451773" cy="803152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4068109" y="2415084"/>
            <a:ext cx="367191" cy="652784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539072" y="2777902"/>
            <a:ext cx="192451" cy="342135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4599069" y="1324101"/>
            <a:ext cx="192451" cy="342135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794697" y="2525939"/>
            <a:ext cx="148079" cy="263252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4611601" y="1414125"/>
            <a:ext cx="148079" cy="263252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3657600" y="2133600"/>
            <a:ext cx="2571750" cy="4572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4918624" y="88426"/>
            <a:ext cx="1931633" cy="9062756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7082" y="900966"/>
            <a:ext cx="5343835" cy="12326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7082" y="2409815"/>
            <a:ext cx="5343834" cy="5401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28008" y="7935748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CE8CF-EC0A-4898-87B6-96E590F8D4DC}" type="datetimeFigureOut">
              <a:rPr lang="fr-FR" smtClean="0"/>
              <a:pPr/>
              <a:t>20/12/2014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85709" y="7935748"/>
            <a:ext cx="3942299" cy="4868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9494" y="7935748"/>
            <a:ext cx="456215" cy="4868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BFE8D-0AA9-4AF7-9F96-101180DC3E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420888" y="556590"/>
            <a:ext cx="3816424" cy="3240360"/>
          </a:xfrm>
        </p:spPr>
        <p:txBody>
          <a:bodyPr/>
          <a:lstStyle/>
          <a:p>
            <a:pPr algn="ctr"/>
            <a:r>
              <a:rPr lang="fr-FR" sz="6000" dirty="0" smtClean="0">
                <a:latin typeface="CHRISTMAS SOUNDS" panose="020B0503010101010101" pitchFamily="34" charset="0"/>
              </a:rPr>
              <a:t/>
            </a:r>
            <a:br>
              <a:rPr lang="fr-FR" sz="6000" dirty="0" smtClean="0">
                <a:latin typeface="CHRISTMAS SOUNDS" panose="020B0503010101010101" pitchFamily="34" charset="0"/>
              </a:rPr>
            </a:br>
            <a:r>
              <a:rPr lang="fr-FR" sz="6000" dirty="0">
                <a:latin typeface="CHRISTMAS SOUNDS" panose="020B0503010101010101" pitchFamily="34" charset="0"/>
              </a:rPr>
              <a:t/>
            </a:r>
            <a:br>
              <a:rPr lang="fr-FR" sz="6000" dirty="0">
                <a:latin typeface="CHRISTMAS SOUNDS" panose="020B0503010101010101" pitchFamily="34" charset="0"/>
              </a:rPr>
            </a:br>
            <a:r>
              <a:rPr lang="fr-FR" sz="6000" dirty="0" smtClean="0">
                <a:latin typeface="CHRISTMAS SOUNDS" panose="020B0503010101010101" pitchFamily="34" charset="0"/>
              </a:rPr>
              <a:t>Marché de</a:t>
            </a:r>
            <a:br>
              <a:rPr lang="fr-FR" sz="6000" dirty="0" smtClean="0">
                <a:latin typeface="CHRISTMAS SOUNDS" panose="020B0503010101010101" pitchFamily="34" charset="0"/>
              </a:rPr>
            </a:br>
            <a:r>
              <a:rPr lang="fr-FR" sz="6000" dirty="0" smtClean="0">
                <a:latin typeface="CHRISTMAS SOUNDS" panose="020B0503010101010101" pitchFamily="34" charset="0"/>
              </a:rPr>
              <a:t> </a:t>
            </a:r>
            <a:r>
              <a:rPr lang="fr-FR" sz="13800" dirty="0" smtClean="0">
                <a:latin typeface="CHRISTMAS SOUNDS" panose="020B0503010101010101" pitchFamily="34" charset="0"/>
              </a:rPr>
              <a:t>Noël</a:t>
            </a:r>
            <a:endParaRPr lang="fr-FR" sz="13800" dirty="0">
              <a:latin typeface="CHRISTMAS SOUNDS" panose="020B0503010101010101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68760" y="3923928"/>
            <a:ext cx="5337885" cy="2514972"/>
          </a:xfrm>
        </p:spPr>
        <p:txBody>
          <a:bodyPr>
            <a:normAutofit fontScale="85000" lnSpcReduction="20000"/>
          </a:bodyPr>
          <a:lstStyle/>
          <a:p>
            <a:pPr algn="ctr">
              <a:lnSpc>
                <a:spcPct val="150000"/>
              </a:lnSpc>
            </a:pPr>
            <a:r>
              <a:rPr lang="fr-FR" sz="2800" b="1" dirty="0" smtClean="0">
                <a:solidFill>
                  <a:schemeClr val="tx1"/>
                </a:solidFill>
                <a:latin typeface="Print Clearly" panose="00000400000000000000" pitchFamily="2" charset="0"/>
              </a:rPr>
              <a:t>Chorale de l’école</a:t>
            </a:r>
          </a:p>
          <a:p>
            <a:pPr algn="ctr">
              <a:lnSpc>
                <a:spcPct val="150000"/>
              </a:lnSpc>
            </a:pPr>
            <a:r>
              <a:rPr lang="fr-FR" sz="2800" b="1" dirty="0" smtClean="0">
                <a:solidFill>
                  <a:schemeClr val="tx1"/>
                </a:solidFill>
                <a:latin typeface="Print Clearly" panose="00000400000000000000" pitchFamily="2" charset="0"/>
              </a:rPr>
              <a:t>Artisanat des enfants et des parents</a:t>
            </a:r>
          </a:p>
          <a:p>
            <a:pPr algn="ctr">
              <a:lnSpc>
                <a:spcPct val="150000"/>
              </a:lnSpc>
            </a:pPr>
            <a:r>
              <a:rPr lang="fr-FR" sz="2800" b="1" dirty="0" smtClean="0">
                <a:solidFill>
                  <a:schemeClr val="tx1"/>
                </a:solidFill>
                <a:latin typeface="Print Clearly" panose="00000400000000000000" pitchFamily="2" charset="0"/>
              </a:rPr>
              <a:t>Vin chaud, chocolat chaud</a:t>
            </a:r>
          </a:p>
          <a:p>
            <a:pPr algn="ctr">
              <a:lnSpc>
                <a:spcPct val="150000"/>
              </a:lnSpc>
            </a:pPr>
            <a:r>
              <a:rPr lang="fr-FR" sz="2800" b="1" dirty="0" smtClean="0">
                <a:solidFill>
                  <a:schemeClr val="tx1"/>
                </a:solidFill>
                <a:latin typeface="Print Clearly" panose="00000400000000000000" pitchFamily="2" charset="0"/>
              </a:rPr>
              <a:t>Gâteaux de Noël, crêpes</a:t>
            </a:r>
            <a:endParaRPr lang="fr-FR" sz="2800" b="1" dirty="0">
              <a:solidFill>
                <a:schemeClr val="tx1"/>
              </a:solidFill>
              <a:latin typeface="Print Clearly" panose="00000400000000000000" pitchFamily="2" charset="0"/>
            </a:endParaRPr>
          </a:p>
        </p:txBody>
      </p:sp>
      <p:pic>
        <p:nvPicPr>
          <p:cNvPr id="1026" name="Picture 2" descr="http://www.cliparts.toutimages.com/festivite/noel/015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2936" y="6438900"/>
            <a:ext cx="1952625" cy="270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6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004048"/>
            <a:ext cx="2926405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60648" y="0"/>
            <a:ext cx="2016224" cy="247738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32656" y="107504"/>
            <a:ext cx="187220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Tw Cen MT Condensed Extra Bold" panose="020B0803020202020204" pitchFamily="34" charset="0"/>
              </a:rPr>
              <a:t>v</a:t>
            </a:r>
            <a:r>
              <a:rPr lang="fr-FR" sz="4000" dirty="0" smtClean="0">
                <a:latin typeface="Tw Cen MT Condensed Extra Bold" panose="020B0803020202020204" pitchFamily="34" charset="0"/>
              </a:rPr>
              <a:t>endredi</a:t>
            </a:r>
            <a:r>
              <a:rPr lang="fr-FR" dirty="0" smtClean="0">
                <a:latin typeface="Tw Cen MT Condensed Extra Bold" panose="020B0803020202020204" pitchFamily="34" charset="0"/>
              </a:rPr>
              <a:t> </a:t>
            </a:r>
          </a:p>
          <a:p>
            <a:pPr algn="ctr"/>
            <a:r>
              <a:rPr lang="fr-FR" sz="7200" dirty="0" smtClean="0">
                <a:latin typeface="Tw Cen MT Condensed Extra Bold" panose="020B0803020202020204" pitchFamily="34" charset="0"/>
              </a:rPr>
              <a:t>19</a:t>
            </a:r>
          </a:p>
          <a:p>
            <a:r>
              <a:rPr lang="fr-FR" sz="3600" dirty="0">
                <a:latin typeface="Tw Cen MT Condensed Extra Bold" panose="020B0803020202020204" pitchFamily="34" charset="0"/>
              </a:rPr>
              <a:t>d</a:t>
            </a:r>
            <a:r>
              <a:rPr lang="fr-FR" sz="3600" dirty="0" smtClean="0">
                <a:latin typeface="Tw Cen MT Condensed Extra Bold" panose="020B0803020202020204" pitchFamily="34" charset="0"/>
              </a:rPr>
              <a:t>écembre</a:t>
            </a:r>
          </a:p>
        </p:txBody>
      </p:sp>
      <p:sp>
        <p:nvSpPr>
          <p:cNvPr id="6" name="Rectangle 5"/>
          <p:cNvSpPr/>
          <p:nvPr/>
        </p:nvSpPr>
        <p:spPr>
          <a:xfrm>
            <a:off x="269215" y="2477384"/>
            <a:ext cx="2016224" cy="701824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latin typeface="Print Clearly" panose="00000400000000000000" pitchFamily="2" charset="0"/>
              </a:rPr>
              <a:t>17h30</a:t>
            </a:r>
            <a:endParaRPr lang="fr-FR" sz="2400" b="1" dirty="0">
              <a:latin typeface="Print Clearly" panose="00000400000000000000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69215" y="3179208"/>
            <a:ext cx="2016224" cy="60070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rgbClr val="00B050"/>
                </a:solidFill>
                <a:latin typeface="Print Clearly" panose="00000400000000000000" pitchFamily="2" charset="0"/>
              </a:rPr>
              <a:t>Ecole Jules Renard</a:t>
            </a:r>
          </a:p>
          <a:p>
            <a:pPr algn="ctr"/>
            <a:r>
              <a:rPr lang="fr-FR" sz="1600" dirty="0" smtClean="0">
                <a:solidFill>
                  <a:srgbClr val="00B050"/>
                </a:solidFill>
                <a:latin typeface="Print Clearly" panose="00000400000000000000" pitchFamily="2" charset="0"/>
              </a:rPr>
              <a:t>Ville</a:t>
            </a:r>
            <a:endParaRPr lang="fr-FR" sz="1600" dirty="0">
              <a:solidFill>
                <a:srgbClr val="00B050"/>
              </a:solidFill>
              <a:latin typeface="Print Clearly" panose="00000400000000000000" pitchFamily="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653136" y="8005297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Cursive standard" pitchFamily="2" charset="0"/>
              </a:rPr>
              <a:t>Au profit des enfants de l’école</a:t>
            </a:r>
            <a:endParaRPr lang="fr-FR" dirty="0">
              <a:latin typeface="Cursive standar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7694823"/>
      </p:ext>
    </p:extLst>
  </p:cSld>
  <p:clrMapOvr>
    <a:masterClrMapping/>
  </p:clrMapOvr>
</p:sld>
</file>

<file path=ppt/theme/theme1.xml><?xml version="1.0" encoding="utf-8"?>
<a:theme xmlns:a="http://schemas.openxmlformats.org/drawingml/2006/main" name="Winter">
  <a:themeElements>
    <a:clrScheme name="Personnalisé 1">
      <a:dk1>
        <a:srgbClr val="C00000"/>
      </a:dk1>
      <a:lt1>
        <a:sysClr val="window" lastClr="FFFFFF"/>
      </a:lt1>
      <a:dk2>
        <a:srgbClr val="FF0000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TC102455519[[fn=Hiver]]</Template>
  <TotalTime>34</TotalTime>
  <Words>33</Words>
  <Application>Microsoft Office PowerPoint</Application>
  <PresentationFormat>Affichage à l'écran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Winter</vt:lpstr>
      <vt:lpstr>  Marché de  Noël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Marché de Noël</dc:title>
  <dc:creator>user</dc:creator>
  <cp:lastModifiedBy>GUEZELLOU</cp:lastModifiedBy>
  <cp:revision>5</cp:revision>
  <dcterms:created xsi:type="dcterms:W3CDTF">2014-12-01T10:14:07Z</dcterms:created>
  <dcterms:modified xsi:type="dcterms:W3CDTF">2014-12-20T10:31:06Z</dcterms:modified>
</cp:coreProperties>
</file>