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368" autoAdjust="0"/>
    <p:restoredTop sz="94660"/>
  </p:normalViewPr>
  <p:slideViewPr>
    <p:cSldViewPr snapToGrid="0">
      <p:cViewPr varScale="1">
        <p:scale>
          <a:sx n="50" d="100"/>
          <a:sy n="50" d="100"/>
        </p:scale>
        <p:origin x="-61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906A3-F25E-4091-B3A9-85D88ADEACDC}" type="datetimeFigureOut">
              <a:rPr lang="es-MX" smtClean="0"/>
              <a:pPr/>
              <a:t>29/06/2015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BEDC-D173-4380-9369-8F275846DED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65411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906A3-F25E-4091-B3A9-85D88ADEACDC}" type="datetimeFigureOut">
              <a:rPr lang="es-MX" smtClean="0"/>
              <a:pPr/>
              <a:t>29/06/2015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BEDC-D173-4380-9369-8F275846DED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834311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906A3-F25E-4091-B3A9-85D88ADEACDC}" type="datetimeFigureOut">
              <a:rPr lang="es-MX" smtClean="0"/>
              <a:pPr/>
              <a:t>29/06/2015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BEDC-D173-4380-9369-8F275846DED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76869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906A3-F25E-4091-B3A9-85D88ADEACDC}" type="datetimeFigureOut">
              <a:rPr lang="es-MX" smtClean="0"/>
              <a:pPr/>
              <a:t>29/06/2015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BEDC-D173-4380-9369-8F275846DED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50909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906A3-F25E-4091-B3A9-85D88ADEACDC}" type="datetimeFigureOut">
              <a:rPr lang="es-MX" smtClean="0"/>
              <a:pPr/>
              <a:t>29/06/2015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BEDC-D173-4380-9369-8F275846DED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139505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906A3-F25E-4091-B3A9-85D88ADEACDC}" type="datetimeFigureOut">
              <a:rPr lang="es-MX" smtClean="0"/>
              <a:pPr/>
              <a:t>29/06/2015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BEDC-D173-4380-9369-8F275846DED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613781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906A3-F25E-4091-B3A9-85D88ADEACDC}" type="datetimeFigureOut">
              <a:rPr lang="es-MX" smtClean="0"/>
              <a:pPr/>
              <a:t>29/06/2015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BEDC-D173-4380-9369-8F275846DED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624714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906A3-F25E-4091-B3A9-85D88ADEACDC}" type="datetimeFigureOut">
              <a:rPr lang="es-MX" smtClean="0"/>
              <a:pPr/>
              <a:t>29/06/2015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BEDC-D173-4380-9369-8F275846DED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698390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906A3-F25E-4091-B3A9-85D88ADEACDC}" type="datetimeFigureOut">
              <a:rPr lang="es-MX" smtClean="0"/>
              <a:pPr/>
              <a:t>29/06/2015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BEDC-D173-4380-9369-8F275846DED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433523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906A3-F25E-4091-B3A9-85D88ADEACDC}" type="datetimeFigureOut">
              <a:rPr lang="es-MX" smtClean="0"/>
              <a:pPr/>
              <a:t>29/06/2015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BEDC-D173-4380-9369-8F275846DED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099659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906A3-F25E-4091-B3A9-85D88ADEACDC}" type="datetimeFigureOut">
              <a:rPr lang="es-MX" smtClean="0"/>
              <a:pPr/>
              <a:t>29/06/2015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BEDC-D173-4380-9369-8F275846DED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826720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906A3-F25E-4091-B3A9-85D88ADEACDC}" type="datetimeFigureOut">
              <a:rPr lang="es-MX" smtClean="0"/>
              <a:pPr/>
              <a:t>29/06/2015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DBEDC-D173-4380-9369-8F275846DED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60550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240924" y="4945487"/>
            <a:ext cx="64651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/>
              <a:t>LOS DEDOS DE LOS PIES NO TIENEN NOMBRE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xmlns="" val="885835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DSC0175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361950" y="5124451"/>
            <a:ext cx="5695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 smtClean="0"/>
              <a:t>NO PASA NADA! </a:t>
            </a:r>
            <a:r>
              <a:rPr lang="es-CO" sz="2400" b="1" dirty="0" smtClean="0"/>
              <a:t> </a:t>
            </a:r>
            <a:r>
              <a:rPr lang="es-CO" sz="2400" b="1" dirty="0" smtClean="0"/>
              <a:t>NADA DE NOMBRES POR HOY…  EN UNA ORTRA VEZ, QUI</a:t>
            </a:r>
            <a:endParaRPr lang="es-CO" sz="2400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6934200" y="4552950"/>
            <a:ext cx="48196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 smtClean="0"/>
              <a:t>HOP, HOP, HOP!</a:t>
            </a:r>
          </a:p>
          <a:p>
            <a:r>
              <a:rPr lang="es-CO" sz="2400" b="1" dirty="0" smtClean="0"/>
              <a:t>NO TAN RÁPIDO!</a:t>
            </a:r>
          </a:p>
          <a:p>
            <a:r>
              <a:rPr lang="es-CO" sz="2400" b="1" dirty="0" smtClean="0"/>
              <a:t>COMO ASI, NADA DE NOMBRES?</a:t>
            </a:r>
          </a:p>
          <a:p>
            <a:r>
              <a:rPr lang="es-CO" sz="2400" b="1" dirty="0" smtClean="0"/>
              <a:t>Y TODAS NUESTRAS IDEAS?</a:t>
            </a:r>
          </a:p>
          <a:p>
            <a:r>
              <a:rPr lang="es-CO" sz="2400" b="1" dirty="0" smtClean="0"/>
              <a:t>HUM?</a:t>
            </a:r>
            <a:endParaRPr lang="es-CO" sz="2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DSC0175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2476500" y="5543550"/>
            <a:ext cx="7715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/>
              <a:t>A PARTIR DE AHORA, NOS DEBERÁN LLAMAR:</a:t>
            </a:r>
            <a:endParaRPr lang="es-CO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0" y="5177307"/>
            <a:ext cx="5937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LOS DEDOS DE LA MANO TIENEN NOMBRE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xmlns="" val="1830071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223493" y="5074276"/>
            <a:ext cx="5203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LOS DEDOS DE LOS PIES NO TIENEN NOMBRE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xmlns="" val="4153260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571500" y="5067300"/>
            <a:ext cx="6419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 smtClean="0"/>
              <a:t>¿QUÉ NOMBRES PODRÍAMOS ENCONTRARLES?</a:t>
            </a:r>
            <a:endParaRPr lang="es-CO" sz="2400" b="1" dirty="0"/>
          </a:p>
        </p:txBody>
      </p:sp>
    </p:spTree>
    <p:extLst>
      <p:ext uri="{BB962C8B-B14F-4D97-AF65-F5344CB8AC3E}">
        <p14:creationId xmlns:p14="http://schemas.microsoft.com/office/powerpoint/2010/main" xmlns="" val="380548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DSC0174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2286000" y="5238750"/>
            <a:ext cx="6819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 smtClean="0"/>
              <a:t>HUM…NO. MUY ALFABÉTICO.  ES NECESARIO OTRA IDEA…..YO!</a:t>
            </a:r>
            <a:endParaRPr lang="es-CO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DSC0175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361950" y="5334000"/>
            <a:ext cx="44005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 smtClean="0"/>
              <a:t>HUM…NO. MUY MATEMÁTICO! ES NECESARIO OTRA IDEA. ENCONTRÉ!</a:t>
            </a:r>
            <a:endParaRPr lang="es-CO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DSC0175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723900" y="4533900"/>
            <a:ext cx="4819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 smtClean="0"/>
              <a:t>HUM…NO. MUY MUSICAL!  ES NECESARIO OTRA IDEA… POR AQUÍ!</a:t>
            </a:r>
            <a:endParaRPr lang="es-CO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DSC0175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3" name="2 Imagen" descr="DSC0175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685800" y="4895850"/>
            <a:ext cx="43243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 smtClean="0"/>
              <a:t>HUM..NO. MUY COLORIDO! </a:t>
            </a:r>
            <a:r>
              <a:rPr lang="es-CO" sz="2400" b="1" dirty="0" smtClean="0"/>
              <a:t> </a:t>
            </a:r>
            <a:r>
              <a:rPr lang="es-CO" sz="2400" b="1" dirty="0" smtClean="0"/>
              <a:t>ES NECESARIO OTRA IDEA…</a:t>
            </a:r>
            <a:endParaRPr lang="es-CO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DSC0175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6438900" y="4953000"/>
            <a:ext cx="47434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 smtClean="0"/>
              <a:t>HUM…NO, MUY TROPICAL! BUENO ,Y </a:t>
            </a:r>
            <a:endParaRPr lang="es-CO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135</Words>
  <Application>Microsoft Office PowerPoint</Application>
  <PresentationFormat>Personalizado</PresentationFormat>
  <Paragraphs>16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Jacobo Rojas Londoño</dc:creator>
  <cp:lastModifiedBy>Carolina</cp:lastModifiedBy>
  <cp:revision>13</cp:revision>
  <dcterms:created xsi:type="dcterms:W3CDTF">2015-06-29T02:40:07Z</dcterms:created>
  <dcterms:modified xsi:type="dcterms:W3CDTF">2015-06-30T02:33:09Z</dcterms:modified>
</cp:coreProperties>
</file>