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368" autoAdjust="0"/>
    <p:restoredTop sz="94660"/>
  </p:normalViewPr>
  <p:slideViewPr>
    <p:cSldViewPr snapToGrid="0">
      <p:cViewPr varScale="1">
        <p:scale>
          <a:sx n="50" d="100"/>
          <a:sy n="50" d="100"/>
        </p:scale>
        <p:origin x="-61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5411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3431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6869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5090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3950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1378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2471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9839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33523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9965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2672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906A3-F25E-4091-B3A9-85D88ADEACDC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DBEDC-D173-4380-9369-8F275846DED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055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240924" y="4945487"/>
            <a:ext cx="6465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LOS DEDOS DE LOS PIES NO TIENEN NOMBRE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885835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75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61950" y="5124451"/>
            <a:ext cx="569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NO PASA NADA! </a:t>
            </a:r>
            <a:r>
              <a:rPr lang="es-CO" sz="2400" b="1" dirty="0" smtClean="0"/>
              <a:t> </a:t>
            </a:r>
            <a:r>
              <a:rPr lang="es-CO" sz="2400" b="1" dirty="0" smtClean="0"/>
              <a:t>NADA DE NOMBRES POR HOY…  EN UNA ORTRA VEZ, QUI</a:t>
            </a:r>
            <a:endParaRPr lang="es-CO" sz="24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6934200" y="4552950"/>
            <a:ext cx="48196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HOP, HOP, HOP!</a:t>
            </a:r>
          </a:p>
          <a:p>
            <a:r>
              <a:rPr lang="es-CO" sz="2400" b="1" dirty="0" smtClean="0"/>
              <a:t>NO TAN RÁPIDO!</a:t>
            </a:r>
          </a:p>
          <a:p>
            <a:r>
              <a:rPr lang="es-CO" sz="2400" b="1" dirty="0" smtClean="0"/>
              <a:t>COMO ASI, NADA DE NOMBRES?</a:t>
            </a:r>
          </a:p>
          <a:p>
            <a:r>
              <a:rPr lang="es-CO" sz="2400" b="1" dirty="0" smtClean="0"/>
              <a:t>Y TODAS NUESTRAS IDEAS?</a:t>
            </a:r>
          </a:p>
          <a:p>
            <a:r>
              <a:rPr lang="es-CO" sz="2400" b="1" dirty="0" smtClean="0"/>
              <a:t>HUM?</a:t>
            </a:r>
            <a:endParaRPr lang="es-CO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75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476500" y="5543550"/>
            <a:ext cx="771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/>
              <a:t>A PARTIR DE AHORA, NOS DEBERÁN LLAMAR:</a:t>
            </a:r>
            <a:endParaRPr lang="es-CO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5177307"/>
            <a:ext cx="5937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LOS DEDOS DE LA MANO TIENEN NOMBRE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xmlns="" val="1830071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223493" y="5074276"/>
            <a:ext cx="520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LOS DEDOS DE LOS PIES NO TIENEN NOMBRE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xmlns="" val="4153260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71500" y="5067300"/>
            <a:ext cx="6419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¿QUÉ NOMBRES PODRÍAMOS ENCONTRARLES?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xmlns="" val="38054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74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286000" y="5238750"/>
            <a:ext cx="6819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HUM…NO. MUY ALFABÉTICO.  ES NECESARIO OTRA IDEA…..YO!</a:t>
            </a:r>
            <a:endParaRPr lang="es-CO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75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61950" y="5334000"/>
            <a:ext cx="4400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HUM…NO. MUY MATEMÁTICO! ES NECESARIO OTRA IDEA. ENCONTRÉ!</a:t>
            </a:r>
            <a:endParaRPr lang="es-CO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7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23900" y="4533900"/>
            <a:ext cx="4819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HUM…NO. MUY MUSICAL!  ES NECESARIO OTRA IDEA… POR AQUÍ!</a:t>
            </a:r>
            <a:endParaRPr lang="es-CO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7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3" name="2 Imagen" descr="DSC0175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685800" y="4895850"/>
            <a:ext cx="4324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HUM..NO. MUY COLORIDO! </a:t>
            </a:r>
            <a:r>
              <a:rPr lang="es-CO" sz="2400" b="1" dirty="0" smtClean="0"/>
              <a:t> </a:t>
            </a:r>
            <a:r>
              <a:rPr lang="es-CO" sz="2400" b="1" dirty="0" smtClean="0"/>
              <a:t>ES NECESARIO OTRA IDEA…</a:t>
            </a:r>
            <a:endParaRPr lang="es-CO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75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438900" y="4953000"/>
            <a:ext cx="4743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HUM…NO, MUY TROPICAL! BUENO ,Y </a:t>
            </a:r>
            <a:endParaRPr lang="es-CO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135</Words>
  <Application>Microsoft Office PowerPoint</Application>
  <PresentationFormat>Personalizado</PresentationFormat>
  <Paragraphs>16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Jacobo Rojas Londoño</dc:creator>
  <cp:lastModifiedBy>Carolina</cp:lastModifiedBy>
  <cp:revision>13</cp:revision>
  <dcterms:created xsi:type="dcterms:W3CDTF">2015-06-29T02:40:07Z</dcterms:created>
  <dcterms:modified xsi:type="dcterms:W3CDTF">2015-06-30T02:33:09Z</dcterms:modified>
</cp:coreProperties>
</file>