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5" r:id="rId10"/>
    <p:sldId id="263" r:id="rId11"/>
    <p:sldId id="264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3D3864-5DA9-458A-9492-E422957BD63A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813B9C-EDEE-4683-AAC7-997D7023B7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3864-5DA9-458A-9492-E422957BD63A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3B9C-EDEE-4683-AAC7-997D7023B7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3864-5DA9-458A-9492-E422957BD63A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3B9C-EDEE-4683-AAC7-997D7023B7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3D3864-5DA9-458A-9492-E422957BD63A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813B9C-EDEE-4683-AAC7-997D7023B7B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3D3864-5DA9-458A-9492-E422957BD63A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813B9C-EDEE-4683-AAC7-997D7023B7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3864-5DA9-458A-9492-E422957BD63A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3B9C-EDEE-4683-AAC7-997D7023B7B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3864-5DA9-458A-9492-E422957BD63A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3B9C-EDEE-4683-AAC7-997D7023B7B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3D3864-5DA9-458A-9492-E422957BD63A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813B9C-EDEE-4683-AAC7-997D7023B7B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3864-5DA9-458A-9492-E422957BD63A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3B9C-EDEE-4683-AAC7-997D7023B7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3D3864-5DA9-458A-9492-E422957BD63A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813B9C-EDEE-4683-AAC7-997D7023B7B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3D3864-5DA9-458A-9492-E422957BD63A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813B9C-EDEE-4683-AAC7-997D7023B7B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3D3864-5DA9-458A-9492-E422957BD63A}" type="datetimeFigureOut">
              <a:rPr lang="fr-FR" smtClean="0"/>
              <a:pPr/>
              <a:t>19/03/2020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813B9C-EDEE-4683-AAC7-997D7023B7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5918" y="428604"/>
            <a:ext cx="6172200" cy="1143008"/>
          </a:xfrm>
        </p:spPr>
        <p:txBody>
          <a:bodyPr/>
          <a:lstStyle/>
          <a:p>
            <a:r>
              <a:rPr lang="fr-FR" dirty="0" smtClean="0"/>
              <a:t>Grammaire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Souligne en vert le complément circonstanciel  et indique sa fonction.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Pendant la moisson</a:t>
            </a:r>
            <a:r>
              <a:rPr lang="fr-FR" sz="3200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 je </a:t>
            </a:r>
            <a:r>
              <a:rPr lang="fr-FR" sz="3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 m</a:t>
            </a:r>
            <a:r>
              <a:rPr lang="fr-F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’occupais</a:t>
            </a:r>
          </a:p>
          <a:p>
            <a:pPr>
              <a:buNone/>
            </a:pPr>
            <a:endParaRPr lang="fr-FR" sz="3200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3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pas beaucoup de mes études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fr-FR" sz="3200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j’</a:t>
            </a:r>
            <a:r>
              <a:rPr lang="fr-F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étais</a:t>
            </a: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dans les champs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du matin au soir.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Pendant la moisson</a:t>
            </a:r>
            <a:r>
              <a:rPr lang="fr-FR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 je </a:t>
            </a:r>
            <a:r>
              <a:rPr lang="fr-FR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 m</a:t>
            </a:r>
            <a:r>
              <a:rPr lang="fr-F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’occupais</a:t>
            </a:r>
          </a:p>
          <a:p>
            <a:pPr>
              <a:buNone/>
            </a:pPr>
            <a:r>
              <a:rPr lang="fr-FR" dirty="0" err="1" smtClean="0">
                <a:latin typeface="Arial" pitchFamily="34" charset="0"/>
                <a:cs typeface="Arial" pitchFamily="34" charset="0"/>
              </a:rPr>
              <a:t>c.c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de temps</a:t>
            </a:r>
          </a:p>
          <a:p>
            <a:pPr>
              <a:buNone/>
            </a:pPr>
            <a:endParaRPr lang="fr-FR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pas beaucoup de mes études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fr-FR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j’</a:t>
            </a:r>
            <a:r>
              <a:rPr lang="fr-F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étais</a:t>
            </a: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dans les champs </a:t>
            </a:r>
            <a:r>
              <a:rPr lang="fr-F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du matin au soir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c.c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de lieu           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c.c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de temps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herche la classe de chacun des mots suivants. 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Pendant la moisson, je ne m’occupais</a:t>
            </a: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pas beaucoup de mes études: j’étais</a:t>
            </a: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dans les champs du matin au soir.</a:t>
            </a:r>
            <a:endParaRPr lang="fr-F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/>
          <a:lstStyle/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Pendant la moisson, je  ne   m’ occupais</a:t>
            </a:r>
          </a:p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32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fr-FR" sz="2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rép</a:t>
            </a:r>
            <a:r>
              <a:rPr lang="fr-FR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D    NC     Pp  </a:t>
            </a:r>
            <a:r>
              <a:rPr lang="fr-FR" sz="32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Adv</a:t>
            </a:r>
            <a:r>
              <a:rPr lang="fr-FR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Pp   V</a:t>
            </a:r>
          </a:p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                                   </a:t>
            </a:r>
            <a:r>
              <a:rPr lang="fr-FR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négation</a:t>
            </a:r>
          </a:p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pas beaucoup de mes études: j’  étais</a:t>
            </a:r>
          </a:p>
          <a:p>
            <a:pPr>
              <a:buNone/>
            </a:pPr>
            <a:r>
              <a:rPr lang="fr-FR" sz="32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Adv</a:t>
            </a:r>
            <a:r>
              <a:rPr lang="fr-FR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fr-FR" sz="32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Adv</a:t>
            </a:r>
            <a:r>
              <a:rPr lang="fr-FR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fr-FR" sz="32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fr-FR" sz="2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rép</a:t>
            </a:r>
            <a:r>
              <a:rPr lang="fr-FR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fr-FR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fr-FR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fr-FR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NC  Pp   V </a:t>
            </a:r>
          </a:p>
          <a:p>
            <a:pPr>
              <a:buNone/>
            </a:pPr>
            <a:r>
              <a:rPr lang="fr-FR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négation</a:t>
            </a: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dans les champs du matin au soir.</a:t>
            </a:r>
          </a:p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2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fr-FR" sz="2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rép</a:t>
            </a:r>
            <a:r>
              <a:rPr lang="fr-FR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D      NC      D   NC    D  NC </a:t>
            </a:r>
            <a:endParaRPr lang="fr-FR" sz="20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fr-FR" dirty="0" smtClean="0"/>
              <a:t>Entoure les verbes en rouge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/>
          <a:lstStyle/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Pendant la moisson, je ne m’occupais</a:t>
            </a: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pas beaucoup de mes études: j’étais</a:t>
            </a: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dans les champs du matin au soir.</a:t>
            </a:r>
          </a:p>
          <a:p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 rot="5400000" flipH="1" flipV="1">
            <a:off x="5786446" y="1500174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Pendant la moisson, je ne m’occupais</a:t>
            </a: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pas beaucoup de mes études: j’étais</a:t>
            </a: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dans les champs du matin au soir.</a:t>
            </a:r>
          </a:p>
          <a:p>
            <a:endParaRPr lang="fr-FR" sz="32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5715008" y="2143116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 flipH="1" flipV="1">
            <a:off x="7108049" y="189308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 flipH="1" flipV="1">
            <a:off x="5464975" y="189308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5715008" y="1643050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6357950" y="3786190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rot="5400000" flipH="1" flipV="1">
            <a:off x="6143636" y="357187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5400000" flipH="1" flipV="1">
            <a:off x="7143768" y="357187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10800000">
            <a:off x="6357950" y="3357562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fr-FR" dirty="0" smtClean="0"/>
              <a:t>Souligne en bleu le groupe sujet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7467600" cy="5330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Pendant la moisson, je ne m’</a:t>
            </a:r>
            <a:r>
              <a:rPr lang="fr-F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occupais</a:t>
            </a: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pas beaucoup de mes études: j’</a:t>
            </a:r>
            <a:r>
              <a:rPr lang="fr-F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étais</a:t>
            </a: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dans les champs du matin au soir.</a:t>
            </a:r>
            <a:endParaRPr lang="fr-FR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Pendant la moisson, </a:t>
            </a:r>
            <a:r>
              <a:rPr lang="fr-FR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je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 ne m’</a:t>
            </a:r>
            <a:r>
              <a:rPr lang="fr-F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occupais</a:t>
            </a: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pas beaucoup de mes études: </a:t>
            </a:r>
            <a:r>
              <a:rPr lang="fr-FR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j’</a:t>
            </a:r>
            <a:r>
              <a:rPr lang="fr-F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étais</a:t>
            </a: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dans les champs du matin au soir.</a:t>
            </a:r>
            <a:endParaRPr lang="fr-FR" sz="32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Souligne le complément du verbe en rouge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/>
          <a:lstStyle/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Pendant la moisson</a:t>
            </a:r>
            <a:r>
              <a:rPr lang="fr-FR" sz="3200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 je</a:t>
            </a:r>
            <a:r>
              <a:rPr lang="fr-FR" sz="3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ne m’</a:t>
            </a:r>
            <a:r>
              <a:rPr lang="fr-F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occupais</a:t>
            </a: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3200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pas beaucoup de mes études : </a:t>
            </a:r>
            <a:r>
              <a:rPr lang="fr-FR" sz="3200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j’</a:t>
            </a:r>
            <a:r>
              <a:rPr lang="fr-F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étais</a:t>
            </a: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dans les champs du matin au soir.</a:t>
            </a:r>
            <a:endParaRPr lang="fr-FR" sz="32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Pendant la moisson</a:t>
            </a:r>
            <a:r>
              <a:rPr lang="fr-FR" sz="3200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 je </a:t>
            </a:r>
            <a:r>
              <a:rPr lang="fr-FR" sz="3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 m</a:t>
            </a:r>
            <a:r>
              <a:rPr lang="fr-F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’occupais</a:t>
            </a: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3200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3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pas </a:t>
            </a:r>
            <a:r>
              <a:rPr lang="fr-FR" sz="3200" u="sng" dirty="0" smtClean="0">
                <a:latin typeface="Arial" pitchFamily="34" charset="0"/>
                <a:cs typeface="Arial" pitchFamily="34" charset="0"/>
              </a:rPr>
              <a:t>beaucoup</a:t>
            </a:r>
            <a:r>
              <a:rPr lang="fr-FR" sz="3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de mes études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fr-FR" sz="3200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j’</a:t>
            </a:r>
            <a:r>
              <a:rPr lang="fr-F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étais</a:t>
            </a: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dans les champs du matin au soir.</a:t>
            </a:r>
            <a:endParaRPr lang="fr-FR" sz="3200" dirty="0" smtClean="0"/>
          </a:p>
          <a:p>
            <a:endParaRPr lang="fr-FR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322</Words>
  <Application>Microsoft Office PowerPoint</Application>
  <PresentationFormat>Affichage à l'écran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Oriel</vt:lpstr>
      <vt:lpstr>Grammaire</vt:lpstr>
      <vt:lpstr>Cherche la classe de chacun des mots suivants.  </vt:lpstr>
      <vt:lpstr>Diapositive 3</vt:lpstr>
      <vt:lpstr>Entoure les verbes en rouge</vt:lpstr>
      <vt:lpstr>Diapositive 5</vt:lpstr>
      <vt:lpstr>Souligne en bleu le groupe sujet</vt:lpstr>
      <vt:lpstr>Diapositive 7</vt:lpstr>
      <vt:lpstr>Souligne le complément du verbe en rouge</vt:lpstr>
      <vt:lpstr>Diapositive 9</vt:lpstr>
      <vt:lpstr>Souligne en vert le complément circonstanciel  et indique sa fonction.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Proprietaire</dc:creator>
  <cp:lastModifiedBy>Proprietaire</cp:lastModifiedBy>
  <cp:revision>8</cp:revision>
  <dcterms:created xsi:type="dcterms:W3CDTF">2020-02-21T13:25:16Z</dcterms:created>
  <dcterms:modified xsi:type="dcterms:W3CDTF">2020-03-19T13:57:22Z</dcterms:modified>
</cp:coreProperties>
</file>