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9F78E-2C65-4E08-9617-7E4E36FF85BE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9814-B765-4D34-AE90-F8AC4959A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9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46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5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67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1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8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50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9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87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97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58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35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1628800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C</a:t>
            </a: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inq minutes chrono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861048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4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-22840" y="-12049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Je trouve la langue d’origine de chaque </a:t>
            </a:r>
            <a:r>
              <a:rPr lang="fr-FR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mot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80160"/>
              </p:ext>
            </p:extLst>
          </p:nvPr>
        </p:nvGraphicFramePr>
        <p:xfrm>
          <a:off x="251520" y="1397000"/>
          <a:ext cx="8640960" cy="456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79872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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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vient de l’arabe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vient de l’anglais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vient du</a:t>
                      </a:r>
                      <a:r>
                        <a:rPr lang="fr-FR" sz="4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 grec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vient de l’arabe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vient du</a:t>
                      </a:r>
                      <a:r>
                        <a:rPr lang="fr-FR" sz="4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 gaulois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vient du</a:t>
                      </a:r>
                      <a:r>
                        <a:rPr lang="fr-FR" sz="4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 turc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834" y="5058000"/>
            <a:ext cx="1433256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5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1628800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Fin</a:t>
            </a: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 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789040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9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1628800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Lexique 2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861048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2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449949"/>
            <a:ext cx="7272808" cy="2984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Recherche dans le dictionnaire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861048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7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vous mettez par 2 avec 1 ardoise et 1 dictionnaire par binôme.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6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devez d’abord copier les mots à chercher sur votre ardoise, puis faire les recherches dans le dictionnaire.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0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copiez les réponses en face de chaque mot sur votre ardoise. </a:t>
            </a:r>
          </a:p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n’effacez rien avant la correction.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7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Il y a 2 niveaux :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 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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 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obligatoire pour tout le monde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 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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 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pour les plus rapides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2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22840" y="-120498"/>
            <a:ext cx="9144000" cy="6083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Semaine 6 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devez chercher la langue d’origine de chacun des mots proposé.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écrirez sur votre ardoise, à côté du mot, la langue dont il vient.</a:t>
            </a:r>
          </a:p>
          <a:p>
            <a:pPr algn="ctr">
              <a:lnSpc>
                <a:spcPct val="150000"/>
              </a:lnSpc>
            </a:pP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Ne rien effacer avant la correction !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-171400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7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-22840" y="-120498"/>
            <a:ext cx="9144000" cy="2020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Je trouve la langue d’origine de chaque mot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53061"/>
              </p:ext>
            </p:extLst>
          </p:nvPr>
        </p:nvGraphicFramePr>
        <p:xfrm>
          <a:off x="251520" y="1397000"/>
          <a:ext cx="8640960" cy="456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79872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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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sultan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stick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réglisse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quintal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quai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yahourt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698000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5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176</Words>
  <Application>Microsoft Office PowerPoint</Application>
  <PresentationFormat>Affichage à l'écran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10</cp:revision>
  <dcterms:created xsi:type="dcterms:W3CDTF">2019-07-24T21:07:44Z</dcterms:created>
  <dcterms:modified xsi:type="dcterms:W3CDTF">2019-08-20T11:38:47Z</dcterms:modified>
</cp:coreProperties>
</file>