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3EF97A-25BB-49E7-8D5C-EFD2777F0AFC}" type="datetimeFigureOut">
              <a:rPr lang="fr-CH" smtClean="0"/>
              <a:pPr/>
              <a:t>30.04.2017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C1BB8E-1BB0-4725-8842-0ECF48F4F917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5</a:t>
            </a:r>
          </a:p>
          <a:p>
            <a:r>
              <a:rPr lang="fr-CH" i="1" dirty="0" smtClean="0"/>
              <a:t>Niveau A2+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sz="3200" b="1" dirty="0" smtClean="0"/>
              <a:t>Le gérondif et le participe présent</a:t>
            </a:r>
            <a:endParaRPr lang="fr-CH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78098"/>
          </a:xfrm>
        </p:spPr>
        <p:txBody>
          <a:bodyPr>
            <a:normAutofit fontScale="90000"/>
          </a:bodyPr>
          <a:lstStyle/>
          <a:p>
            <a:r>
              <a:rPr lang="fr-CH" sz="2400" b="1" i="1" dirty="0" smtClean="0"/>
              <a:t>Transformez les phrases pour employer le gérondif ou le participe présent.</a:t>
            </a:r>
            <a:endParaRPr lang="fr-CH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dirty="0" smtClean="0"/>
              <a:t>1. Il est sorti sans manteau et il a pris froid.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En sortant sans manteau, il a pris froid.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2. Pour notre agence, nous recherchons une personne bilingue qui possède </a:t>
            </a:r>
          </a:p>
          <a:p>
            <a:pPr>
              <a:buNone/>
            </a:pPr>
            <a:r>
              <a:rPr lang="fr-CH" sz="2000" dirty="0" smtClean="0"/>
              <a:t>de l’expérience dans le domaine touristique.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Pour notre agence, nous recherchons une personne possédant de l’expérience dans le domaine touristique.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3. Il nous faudrait un cuisinier qui connaisse la cuisine gastronomique pour </a:t>
            </a:r>
          </a:p>
          <a:p>
            <a:pPr>
              <a:buNone/>
            </a:pPr>
            <a:r>
              <a:rPr lang="fr-CH" sz="2000" dirty="0" smtClean="0"/>
              <a:t>travailler en Guadeloupe.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 Il nous faudrait un cuisinier connaissant la cuisine gastronomique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pour travailler en Guadeloupe.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4. Elle préparait du café et elle s’est brûlée. 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Elle s’est brûlée en préparant du café.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5. Comme il trouvait la paëlla excellente, il en a repris trois fois.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Trouvant la paëlla excellent, il en a repris trois fois.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6. Nous engageons des rédacteurs qui savent correctement rédiger des </a:t>
            </a:r>
          </a:p>
          <a:p>
            <a:pPr>
              <a:buNone/>
            </a:pPr>
            <a:r>
              <a:rPr lang="fr-CH" sz="2000" dirty="0" smtClean="0"/>
              <a:t>dossiers et des articles.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Nous engageons des rédacteurs sachant correctement rédiger des 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dossiers et des articles.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7. En Malaisie, nous avons bu de l’eau non filtrée et, par la suite, nous sommes tombés malades.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En Malaisie, en buvant de l’eau non filtrée, nous sommes tombés malades.</a:t>
            </a:r>
          </a:p>
          <a:p>
            <a:pPr>
              <a:buNone/>
            </a:pPr>
            <a:endParaRPr lang="fr-CH" sz="20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H" sz="2000" dirty="0" smtClean="0"/>
              <a:t>8. Ils faisaient du ski et ils se sont cassé la jambe.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En faisant du ski, </a:t>
            </a:r>
            <a:r>
              <a:rPr lang="fr-CH" sz="2000" b="1" i="1" smtClean="0">
                <a:solidFill>
                  <a:srgbClr val="FF0000"/>
                </a:solidFill>
              </a:rPr>
              <a:t>ils </a:t>
            </a:r>
            <a:r>
              <a:rPr lang="fr-CH" sz="2000" b="1" i="1" smtClean="0">
                <a:solidFill>
                  <a:srgbClr val="FF0000"/>
                </a:solidFill>
              </a:rPr>
              <a:t>se </a:t>
            </a:r>
            <a:r>
              <a:rPr lang="fr-CH" sz="2000" b="1" i="1" dirty="0" smtClean="0">
                <a:solidFill>
                  <a:srgbClr val="FF0000"/>
                </a:solidFill>
              </a:rPr>
              <a:t>sont cassé la jambe.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9. Puisque je sais que vous n’aimez pas la cuisine épicée, je n’ai pas mis de </a:t>
            </a:r>
          </a:p>
          <a:p>
            <a:pPr>
              <a:buNone/>
            </a:pPr>
            <a:r>
              <a:rPr lang="fr-CH" sz="2000" dirty="0" smtClean="0"/>
              <a:t>piment.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Sachant que vous n’aimez pas la cuisine épicée, je n’ai pas mais de 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piment.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10. Je conduisais trop vite et j’ai eu un accident.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En conduisant trop vite, j’ai eu un accident.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11. Nous recherchons des vendeurs qui veulent travailler à temps partiel.</a:t>
            </a:r>
          </a:p>
          <a:p>
            <a:pPr algn="ctr"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Nous recherchons des vendeurs voulant travailler à temps partiel.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12. Comme elles font attention à leur ligne, elles ne prendront probablement </a:t>
            </a:r>
          </a:p>
          <a:p>
            <a:pPr>
              <a:buNone/>
            </a:pPr>
            <a:r>
              <a:rPr lang="fr-CH" sz="2000" dirty="0" smtClean="0"/>
              <a:t>pas de gâteau.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Faisant attention à leur ligne, elles ne prendront probablement pas de </a:t>
            </a:r>
          </a:p>
          <a:p>
            <a:pPr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gâteau.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367</Words>
  <Application>Microsoft Office PowerPoint</Application>
  <PresentationFormat>Affichage à l'écran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Capitaux</vt:lpstr>
      <vt:lpstr>Le gérondif et le participe présent</vt:lpstr>
      <vt:lpstr>Transformez les phrases pour employer le gérondif ou le participe présent.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gérondif et le participe présent</dc:title>
  <dc:creator>Savioz Olga</dc:creator>
  <cp:lastModifiedBy>Olga Savioz</cp:lastModifiedBy>
  <cp:revision>12</cp:revision>
  <dcterms:created xsi:type="dcterms:W3CDTF">2015-11-26T09:46:29Z</dcterms:created>
  <dcterms:modified xsi:type="dcterms:W3CDTF">2017-04-30T07:40:40Z</dcterms:modified>
</cp:coreProperties>
</file>