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C8281F-2692-4CA2-97DA-5C3831BB1249}" type="datetimeFigureOut">
              <a:rPr lang="fr-CH" smtClean="0"/>
              <a:pPr/>
              <a:t>01.10.2014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8834D7-B360-49FB-A319-7BC1949DD20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Restitution 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Ma journée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418058"/>
          </a:xfrm>
        </p:spPr>
        <p:txBody>
          <a:bodyPr>
            <a:normAutofit fontScale="90000"/>
          </a:bodyPr>
          <a:lstStyle/>
          <a:p>
            <a:r>
              <a:rPr lang="fr-CH" sz="2800" b="1" i="1" dirty="0" smtClean="0"/>
              <a:t>Complétez le texte avec les verbes.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dirty="0" smtClean="0"/>
              <a:t>Tous les matins, le réveil __________ à 7 heures du matin. J’ouvre les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yeux et je ___________ tout de suite. Je vais dans la salle de bains et je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_______________  chaude pour ____________ . Ensuite, je vais dans la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cuisine pour ___________ le petit-déjeuner : je bois du thé et je mange du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pain avec de la confiture. Après le petit-déjeuner, je reviens dans la salle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de bains pour ___________ les dents. Puis, je ___________ avec une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brosse. Enfin, je vais dans ma chambre, je choisis les habits et je 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___________. Parfois, je ____________ les yeux. Voilà, je suis prête !</a:t>
            </a: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3419872" y="69269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sonne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19672" y="148478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lève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2204864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r>
              <a:rPr lang="fr-CH" b="1" i="1" dirty="0" smtClean="0">
                <a:solidFill>
                  <a:srgbClr val="FF0000"/>
                </a:solidFill>
              </a:rPr>
              <a:t>prends une douche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11960" y="220486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réveiller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79712" y="299695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prendre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79712" y="450912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brosser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96136" y="4509120"/>
            <a:ext cx="12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coiffe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602128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m’habille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75856" y="602128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maquille</a:t>
            </a:r>
            <a:endParaRPr lang="fr-CH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fr-CH" sz="2800" b="1" i="1" dirty="0" smtClean="0"/>
              <a:t>Corrigez les phrases suivantes.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568952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dirty="0" smtClean="0"/>
              <a:t>Le   matin, je   me    couche   à   huit   heures.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Je   me   peigne   les   dents   avec   une   brosse   à   dents.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Le   dimanche, je   me réveille   jusqu’à   midi.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Je   vais   dans   la   salle   de   bains   et   je   me   lève.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Dans   la   cuisine, je   prends   une   douche.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Parfois, je      m’habille      les   yeux.</a:t>
            </a: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555776" y="980728"/>
            <a:ext cx="110799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réveille 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1772816"/>
            <a:ext cx="10054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brosse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83768" y="2492896"/>
            <a:ext cx="129614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    dors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12160" y="3284984"/>
            <a:ext cx="69762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lave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23928" y="4077072"/>
            <a:ext cx="212109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un petit-déjeuner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91680" y="4797152"/>
            <a:ext cx="158248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maquille</a:t>
            </a:r>
            <a:endParaRPr lang="fr-CH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r>
              <a:rPr lang="fr-CH" sz="2800" b="1" i="1" dirty="0" smtClean="0"/>
              <a:t>Trouvez les mots qui manquent.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1. Je ne peux pas me laver les mains, je n’ai pas de _____________.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2. Aujourd’hui, je ne maquille pas les yeux parce que je n’ai pas de </a:t>
            </a:r>
          </a:p>
          <a:p>
            <a:pPr>
              <a:buNone/>
            </a:pPr>
            <a:r>
              <a:rPr lang="fr-CH" sz="2000" dirty="0" smtClean="0"/>
              <a:t>_____________.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3. Mon frère a une barbe car il n’a plus de _____________.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4. Où est mon peigne ? Je ne peux pas ______________.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5. Mon réveil ne sonne pas ! Comment je vais __________ demain matin ! </a:t>
            </a: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660232" y="13407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savon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242088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mascara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08104" y="321297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rasoir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76056" y="3933056"/>
            <a:ext cx="13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coiffer</a:t>
            </a:r>
            <a:endParaRPr lang="fr-CH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08104" y="472514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</a:rPr>
              <a:t> me réveiller</a:t>
            </a:r>
            <a:endParaRPr lang="fr-CH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316</Words>
  <Application>Microsoft Office PowerPoint</Application>
  <PresentationFormat>Affichage à l'écran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Ma journée</vt:lpstr>
      <vt:lpstr>Complétez le texte avec les verbes.</vt:lpstr>
      <vt:lpstr>Corrigez les phrases suivantes.</vt:lpstr>
      <vt:lpstr>Trouvez les mots qui manquent.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journée</dc:title>
  <dc:creator>Savioz Olga</dc:creator>
  <cp:lastModifiedBy>Savioz Olga</cp:lastModifiedBy>
  <cp:revision>17</cp:revision>
  <dcterms:created xsi:type="dcterms:W3CDTF">2014-10-01T17:46:31Z</dcterms:created>
  <dcterms:modified xsi:type="dcterms:W3CDTF">2014-10-01T18:29:37Z</dcterms:modified>
</cp:coreProperties>
</file>