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520656-9FF2-485A-9A76-D9C0F882B0D5}" type="datetimeFigureOut">
              <a:rPr lang="fr-CH" smtClean="0"/>
              <a:pPr/>
              <a:t>13.03.2016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684C29-3655-4ED9-8C1F-042DF02B90F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6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 but, la cause, la conséquence</a:t>
            </a:r>
            <a:endParaRPr lang="fr-CH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b="1" dirty="0" smtClean="0"/>
              <a:t>Classez les expressions suivantes dans les colonnes : </a:t>
            </a:r>
          </a:p>
          <a:p>
            <a:pPr>
              <a:buNone/>
            </a:pPr>
            <a:r>
              <a:rPr lang="fr-CH" sz="2000" i="1" dirty="0" smtClean="0"/>
              <a:t> parce que, pour que, comme, de peur que, par conséquent, afin de, c’est</a:t>
            </a:r>
          </a:p>
          <a:p>
            <a:pPr>
              <a:buNone/>
            </a:pPr>
            <a:r>
              <a:rPr lang="fr-CH" sz="2000" i="1" dirty="0" smtClean="0"/>
              <a:t>pourquoi, grâce à, c’est pour cela que, étant donné que, donc, puisque, c’est</a:t>
            </a:r>
          </a:p>
          <a:p>
            <a:pPr>
              <a:buNone/>
            </a:pPr>
            <a:r>
              <a:rPr lang="fr-CH" sz="2000" i="1" dirty="0" smtClean="0"/>
              <a:t>la raison pour laquelle, afin que, à cause de, vu, car.</a:t>
            </a:r>
          </a:p>
          <a:p>
            <a:pPr>
              <a:buNone/>
            </a:pPr>
            <a:endParaRPr lang="fr-CH" sz="2000" i="1" dirty="0" smtClean="0"/>
          </a:p>
          <a:p>
            <a:pPr>
              <a:buNone/>
            </a:pPr>
            <a:r>
              <a:rPr lang="fr-CH" sz="2000" dirty="0" smtClean="0"/>
              <a:t> </a:t>
            </a:r>
            <a:endParaRPr lang="fr-CH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513" y="1844824"/>
          <a:ext cx="8856983" cy="482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4322"/>
                <a:gridCol w="2904322"/>
                <a:gridCol w="304833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fr-CH" b="1" dirty="0" smtClean="0"/>
                    </a:p>
                    <a:p>
                      <a:pPr algn="ctr"/>
                      <a:r>
                        <a:rPr lang="fr-CH" b="1" dirty="0" smtClean="0"/>
                        <a:t>Le</a:t>
                      </a:r>
                      <a:r>
                        <a:rPr lang="fr-CH" b="1" baseline="0" dirty="0" smtClean="0"/>
                        <a:t> b</a:t>
                      </a:r>
                      <a:r>
                        <a:rPr lang="fr-CH" b="1" dirty="0" smtClean="0"/>
                        <a:t>ut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b="1" dirty="0" smtClean="0"/>
                    </a:p>
                    <a:p>
                      <a:pPr algn="ctr"/>
                      <a:r>
                        <a:rPr lang="fr-CH" b="1" dirty="0" smtClean="0"/>
                        <a:t>La</a:t>
                      </a:r>
                      <a:r>
                        <a:rPr lang="fr-CH" b="1" baseline="0" dirty="0" smtClean="0"/>
                        <a:t> c</a:t>
                      </a:r>
                      <a:r>
                        <a:rPr lang="fr-CH" b="1" dirty="0" smtClean="0"/>
                        <a:t>ause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b="1" dirty="0" smtClean="0"/>
                    </a:p>
                    <a:p>
                      <a:pPr algn="ctr"/>
                      <a:r>
                        <a:rPr lang="fr-CH" b="1" dirty="0" smtClean="0"/>
                        <a:t>La</a:t>
                      </a:r>
                      <a:r>
                        <a:rPr lang="fr-CH" b="1" baseline="0" dirty="0" smtClean="0"/>
                        <a:t> c</a:t>
                      </a:r>
                      <a:r>
                        <a:rPr lang="fr-CH" b="1" dirty="0" smtClean="0"/>
                        <a:t>onséquence </a:t>
                      </a:r>
                      <a:endParaRPr lang="fr-CH" b="1" dirty="0"/>
                    </a:p>
                  </a:txBody>
                  <a:tcPr/>
                </a:tc>
              </a:tr>
              <a:tr h="4184456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75856" y="278092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p</a:t>
            </a:r>
            <a:r>
              <a:rPr lang="fr-CH" dirty="0" smtClean="0"/>
              <a:t>arce que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4211960" y="55892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car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3851920" y="422108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puisque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3491880" y="3717032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étant donné que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4283968" y="50851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vu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779912" y="465313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à cause de</a:t>
            </a:r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5940152" y="4509120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c’est la raison pour laquelle</a:t>
            </a:r>
            <a:endParaRPr lang="fr-CH" dirty="0"/>
          </a:p>
        </p:txBody>
      </p:sp>
      <p:sp>
        <p:nvSpPr>
          <p:cNvPr id="12" name="ZoneTexte 11"/>
          <p:cNvSpPr txBox="1"/>
          <p:nvPr/>
        </p:nvSpPr>
        <p:spPr>
          <a:xfrm>
            <a:off x="6372200" y="3573016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c’est pour cela que</a:t>
            </a:r>
            <a:endParaRPr lang="fr-CH" dirty="0"/>
          </a:p>
        </p:txBody>
      </p:sp>
      <p:sp>
        <p:nvSpPr>
          <p:cNvPr id="13" name="ZoneTexte 12"/>
          <p:cNvSpPr txBox="1"/>
          <p:nvPr/>
        </p:nvSpPr>
        <p:spPr>
          <a:xfrm>
            <a:off x="6660232" y="314096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 </a:t>
            </a:r>
            <a:r>
              <a:rPr lang="fr-CH" dirty="0" smtClean="0"/>
              <a:t>c’est pourquoi</a:t>
            </a:r>
            <a:endParaRPr lang="fr-CH" dirty="0"/>
          </a:p>
        </p:txBody>
      </p:sp>
      <p:sp>
        <p:nvSpPr>
          <p:cNvPr id="14" name="ZoneTexte 13"/>
          <p:cNvSpPr txBox="1"/>
          <p:nvPr/>
        </p:nvSpPr>
        <p:spPr>
          <a:xfrm>
            <a:off x="7092280" y="400506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donc</a:t>
            </a:r>
            <a:endParaRPr lang="fr-CH" dirty="0"/>
          </a:p>
        </p:txBody>
      </p:sp>
      <p:sp>
        <p:nvSpPr>
          <p:cNvPr id="15" name="ZoneTexte 14"/>
          <p:cNvSpPr txBox="1"/>
          <p:nvPr/>
        </p:nvSpPr>
        <p:spPr>
          <a:xfrm>
            <a:off x="4716016" y="278092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comme</a:t>
            </a:r>
            <a:endParaRPr lang="fr-CH" dirty="0"/>
          </a:p>
        </p:txBody>
      </p:sp>
      <p:sp>
        <p:nvSpPr>
          <p:cNvPr id="16" name="ZoneTexte 15"/>
          <p:cNvSpPr txBox="1"/>
          <p:nvPr/>
        </p:nvSpPr>
        <p:spPr>
          <a:xfrm>
            <a:off x="-1764704" y="292494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17" name="ZoneTexte 16"/>
          <p:cNvSpPr txBox="1"/>
          <p:nvPr/>
        </p:nvSpPr>
        <p:spPr>
          <a:xfrm>
            <a:off x="6588224" y="270892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par conséquent</a:t>
            </a:r>
            <a:endParaRPr lang="fr-CH" dirty="0"/>
          </a:p>
        </p:txBody>
      </p:sp>
      <p:sp>
        <p:nvSpPr>
          <p:cNvPr id="18" name="ZoneTexte 17"/>
          <p:cNvSpPr txBox="1"/>
          <p:nvPr/>
        </p:nvSpPr>
        <p:spPr>
          <a:xfrm>
            <a:off x="1043608" y="278092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pour que</a:t>
            </a:r>
            <a:endParaRPr lang="fr-CH" dirty="0"/>
          </a:p>
        </p:txBody>
      </p:sp>
      <p:sp>
        <p:nvSpPr>
          <p:cNvPr id="19" name="ZoneTexte 18"/>
          <p:cNvSpPr txBox="1"/>
          <p:nvPr/>
        </p:nvSpPr>
        <p:spPr>
          <a:xfrm>
            <a:off x="1187624" y="393305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afin de</a:t>
            </a:r>
            <a:endParaRPr lang="fr-CH" dirty="0"/>
          </a:p>
        </p:txBody>
      </p:sp>
      <p:sp>
        <p:nvSpPr>
          <p:cNvPr id="20" name="ZoneTexte 19"/>
          <p:cNvSpPr txBox="1"/>
          <p:nvPr/>
        </p:nvSpPr>
        <p:spPr>
          <a:xfrm>
            <a:off x="899592" y="3284984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de peur que</a:t>
            </a:r>
            <a:endParaRPr lang="fr-CH" dirty="0"/>
          </a:p>
        </p:txBody>
      </p:sp>
      <p:sp>
        <p:nvSpPr>
          <p:cNvPr id="21" name="ZoneTexte 20"/>
          <p:cNvSpPr txBox="1"/>
          <p:nvPr/>
        </p:nvSpPr>
        <p:spPr>
          <a:xfrm>
            <a:off x="3995936" y="328498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g</a:t>
            </a:r>
            <a:r>
              <a:rPr lang="fr-CH" dirty="0" smtClean="0"/>
              <a:t>râce à</a:t>
            </a:r>
            <a:endParaRPr lang="fr-CH" dirty="0"/>
          </a:p>
        </p:txBody>
      </p:sp>
      <p:sp>
        <p:nvSpPr>
          <p:cNvPr id="22" name="ZoneTexte 21"/>
          <p:cNvSpPr txBox="1"/>
          <p:nvPr/>
        </p:nvSpPr>
        <p:spPr>
          <a:xfrm>
            <a:off x="1115616" y="450912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afin que</a:t>
            </a:r>
            <a:endParaRPr lang="fr-C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1101</TotalTime>
  <Words>129</Words>
  <Application>Microsoft Office PowerPoint</Application>
  <PresentationFormat>Affichage à l'écran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Capitaux</vt:lpstr>
      <vt:lpstr>Le but, la cause, la conséquence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but, la cause, la conséquence</dc:title>
  <dc:creator>Savioz Olga</dc:creator>
  <cp:lastModifiedBy>Savioz Olga</cp:lastModifiedBy>
  <cp:revision>49</cp:revision>
  <dcterms:created xsi:type="dcterms:W3CDTF">2016-03-11T18:43:34Z</dcterms:created>
  <dcterms:modified xsi:type="dcterms:W3CDTF">2016-03-13T09:30:21Z</dcterms:modified>
</cp:coreProperties>
</file>