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7" r:id="rId2"/>
    <p:sldId id="258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4C03"/>
    <a:srgbClr val="FA91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554" y="-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286803" y="0"/>
            <a:ext cx="7449249" cy="9906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3420932" y="-31071"/>
            <a:ext cx="2759337" cy="905932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486822" y="-31071"/>
            <a:ext cx="2628900" cy="33408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50024" y="3912243"/>
            <a:ext cx="2485016" cy="245867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50024" y="6386005"/>
            <a:ext cx="2482352" cy="182090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54058" y="2190975"/>
            <a:ext cx="1600200" cy="1084750"/>
          </a:xfrm>
        </p:spPr>
        <p:txBody>
          <a:bodyPr anchor="b"/>
          <a:lstStyle>
            <a:lvl1pPr algn="l">
              <a:defRPr sz="2400"/>
            </a:lvl1pPr>
          </a:lstStyle>
          <a:p>
            <a:fld id="{5915AB42-0747-4640-91C5-EE0A3A1EB87B}" type="datetimeFigureOut">
              <a:rPr lang="fr-FR" smtClean="0"/>
              <a:t>21/05/2015</a:t>
            </a:fld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3488167" y="8794188"/>
            <a:ext cx="2628900" cy="1180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77640" y="8262174"/>
            <a:ext cx="2123694" cy="527403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6822" y="8262174"/>
            <a:ext cx="482750" cy="52740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D6DD4CB-E61B-4345-8069-4F33359CD80E}" type="slidenum">
              <a:rPr lang="fr-FR" smtClean="0"/>
              <a:t>‹N°›</a:t>
            </a:fld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3488167" y="8794188"/>
            <a:ext cx="2628900" cy="1180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5AB42-0747-4640-91C5-EE0A3A1EB87B}" type="datetimeFigureOut">
              <a:rPr lang="fr-FR" smtClean="0"/>
              <a:t>21/05/2015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D4CB-E61B-4345-8069-4F33359CD80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487990"/>
            <a:ext cx="1113340" cy="690494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9972" y="1487990"/>
            <a:ext cx="4067778" cy="690494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5AB42-0747-4640-91C5-EE0A3A1EB87B}" type="datetimeFigureOut">
              <a:rPr lang="fr-FR" smtClean="0"/>
              <a:t>21/05/2015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D4CB-E61B-4345-8069-4F33359CD80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5AB42-0747-4640-91C5-EE0A3A1EB87B}" type="datetimeFigureOut">
              <a:rPr lang="fr-FR" smtClean="0"/>
              <a:t>21/05/2015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D4CB-E61B-4345-8069-4F33359CD80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984" y="4190087"/>
            <a:ext cx="4978101" cy="1967442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3984" y="6163734"/>
            <a:ext cx="4978100" cy="2196152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5AB42-0747-4640-91C5-EE0A3A1EB87B}" type="datetimeFigureOut">
              <a:rPr lang="fr-FR" smtClean="0"/>
              <a:t>21/05/2015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D4CB-E61B-4345-8069-4F33359CD80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5AB42-0747-4640-91C5-EE0A3A1EB87B}" type="datetimeFigureOut">
              <a:rPr lang="fr-FR" smtClean="0"/>
              <a:t>21/05/2015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D4CB-E61B-4345-8069-4F33359CD80E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781812" y="3341624"/>
            <a:ext cx="2564892" cy="504545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341623"/>
            <a:ext cx="2564892" cy="504545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9083" y="3345346"/>
            <a:ext cx="2292861" cy="924101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291" y="4296781"/>
            <a:ext cx="2564892" cy="40961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58878" y="3345348"/>
            <a:ext cx="2291788" cy="924101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864" y="4296781"/>
            <a:ext cx="2564892" cy="40961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5AB42-0747-4640-91C5-EE0A3A1EB87B}" type="datetimeFigureOut">
              <a:rPr lang="fr-FR" smtClean="0"/>
              <a:t>21/05/2015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D4CB-E61B-4345-8069-4F33359CD80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5AB42-0747-4640-91C5-EE0A3A1EB87B}" type="datetimeFigureOut">
              <a:rPr lang="fr-FR" smtClean="0"/>
              <a:t>21/05/2015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D4CB-E61B-4345-8069-4F33359CD80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5AB42-0747-4640-91C5-EE0A3A1EB87B}" type="datetimeFigureOut">
              <a:rPr lang="fr-FR" smtClean="0"/>
              <a:t>21/05/2015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D4CB-E61B-4345-8069-4F33359CD80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286803" y="0"/>
            <a:ext cx="7449249" cy="9906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3420932" y="-31071"/>
            <a:ext cx="2759337" cy="905932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486822" y="-31070"/>
            <a:ext cx="2628900" cy="9012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5AB42-0747-4640-91C5-EE0A3A1EB87B}" type="datetimeFigureOut">
              <a:rPr lang="fr-FR" smtClean="0"/>
              <a:t>21/05/2015</a:t>
            </a:fld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D4CB-E61B-4345-8069-4F33359CD80E}" type="slidenum">
              <a:rPr lang="fr-FR" smtClean="0"/>
              <a:t>‹N°›</a:t>
            </a:fld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679179" y="869387"/>
            <a:ext cx="2671693" cy="815886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421" y="1237206"/>
            <a:ext cx="2317830" cy="743994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3488167" y="8794188"/>
            <a:ext cx="2628900" cy="1180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81086" y="8269207"/>
            <a:ext cx="2620248" cy="527403"/>
          </a:xfrm>
        </p:spPr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4875" y="3838517"/>
            <a:ext cx="2478429" cy="211344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2444" y="5975658"/>
            <a:ext cx="2474088" cy="219252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286803" y="0"/>
            <a:ext cx="7449249" cy="9906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3420932" y="-31071"/>
            <a:ext cx="2759337" cy="905932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3486822" y="-31070"/>
            <a:ext cx="2628900" cy="9012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679179" y="869387"/>
            <a:ext cx="2671693" cy="815886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3488167" y="8794188"/>
            <a:ext cx="2628900" cy="1180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0818" y="3843528"/>
            <a:ext cx="2475738" cy="211328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3907" y="1002148"/>
            <a:ext cx="2519717" cy="7898384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0973" y="5970017"/>
            <a:ext cx="2475430" cy="219492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5AB42-0747-4640-91C5-EE0A3A1EB87B}" type="datetimeFigureOut">
              <a:rPr lang="fr-FR" smtClean="0"/>
              <a:t>21/05/2015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81086" y="8269207"/>
            <a:ext cx="2620248" cy="527403"/>
          </a:xfrm>
        </p:spPr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D4CB-E61B-4345-8069-4F33359CD80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228600" y="0"/>
            <a:ext cx="7449249" cy="9906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342900" y="481704"/>
            <a:ext cx="6172200" cy="8934823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420932" y="-31071"/>
            <a:ext cx="2759337" cy="101001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486822" y="-31070"/>
            <a:ext cx="2628900" cy="9012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2618" y="1484404"/>
            <a:ext cx="5268558" cy="1651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19" y="3356387"/>
            <a:ext cx="5082988" cy="5068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98041" y="32426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915AB42-0747-4640-91C5-EE0A3A1EB87B}" type="datetimeFigureOut">
              <a:rPr lang="fr-FR" smtClean="0"/>
              <a:t>21/05/2015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1086" y="8453121"/>
            <a:ext cx="2626614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86822" y="324265"/>
            <a:ext cx="999117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D6DD4CB-E61B-4345-8069-4F33359CD80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à coins arrondis 22"/>
          <p:cNvSpPr/>
          <p:nvPr/>
        </p:nvSpPr>
        <p:spPr>
          <a:xfrm>
            <a:off x="553616" y="6823667"/>
            <a:ext cx="5582628" cy="43513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à coins arrondis 21"/>
          <p:cNvSpPr/>
          <p:nvPr/>
        </p:nvSpPr>
        <p:spPr>
          <a:xfrm>
            <a:off x="536842" y="4231379"/>
            <a:ext cx="5582628" cy="43513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à coins arrondis 15"/>
          <p:cNvSpPr/>
          <p:nvPr/>
        </p:nvSpPr>
        <p:spPr>
          <a:xfrm>
            <a:off x="548680" y="2429638"/>
            <a:ext cx="5582628" cy="43513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461370" y="128464"/>
            <a:ext cx="265810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3200" b="1" i="1" u="sng" cap="none" spc="0" dirty="0" smtClean="0">
                <a:ln w="24500" cmpd="dbl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User manual</a:t>
            </a:r>
            <a:endParaRPr lang="fr-FR" sz="3200" b="1" i="1" u="sng" cap="none" spc="0" dirty="0">
              <a:ln w="24500" cmpd="dbl">
                <a:solidFill>
                  <a:srgbClr val="00B050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8279" y="4264278"/>
            <a:ext cx="449353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b="1" i="1" u="sng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2</a:t>
            </a:r>
            <a:r>
              <a:rPr lang="fr-FR" b="1" i="1" u="sng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- programming the alarm clock </a:t>
            </a:r>
            <a:endParaRPr lang="fr-FR" b="1" i="1" u="sng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44767" y="4880992"/>
            <a:ext cx="555953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effectLst/>
                <a:latin typeface="Andalus" pitchFamily="18" charset="-78"/>
                <a:cs typeface="Andalus" pitchFamily="18" charset="-78"/>
              </a:rPr>
              <a:t>A- Press the clock (A)</a:t>
            </a:r>
            <a:br>
              <a:rPr lang="fr-FR" sz="1600" dirty="0" smtClean="0">
                <a:effectLst/>
                <a:latin typeface="Andalus" pitchFamily="18" charset="-78"/>
                <a:cs typeface="Andalus" pitchFamily="18" charset="-78"/>
              </a:rPr>
            </a:br>
            <a:r>
              <a:rPr lang="fr-FR" sz="1600" dirty="0" smtClean="0">
                <a:effectLst/>
                <a:latin typeface="Andalus" pitchFamily="18" charset="-78"/>
                <a:cs typeface="Andalus" pitchFamily="18" charset="-78"/>
              </a:rPr>
              <a:t>B- </a:t>
            </a:r>
            <a:r>
              <a:rPr lang="en-US" sz="1600" dirty="0" smtClean="0">
                <a:effectLst/>
              </a:rPr>
              <a:t>Using the drop down menu go to Alarm Clock</a:t>
            </a:r>
            <a:r>
              <a:rPr lang="fr-FR" sz="1600" dirty="0" smtClean="0">
                <a:effectLst/>
                <a:latin typeface="Andalus" pitchFamily="18" charset="-78"/>
                <a:cs typeface="Andalus" pitchFamily="18" charset="-78"/>
              </a:rPr>
              <a:t/>
            </a:r>
            <a:br>
              <a:rPr lang="fr-FR" sz="1600" dirty="0" smtClean="0">
                <a:effectLst/>
                <a:latin typeface="Andalus" pitchFamily="18" charset="-78"/>
                <a:cs typeface="Andalus" pitchFamily="18" charset="-78"/>
              </a:rPr>
            </a:br>
            <a:r>
              <a:rPr lang="fr-FR" sz="1600" dirty="0" smtClean="0">
                <a:effectLst/>
                <a:latin typeface="Andalus" pitchFamily="18" charset="-78"/>
                <a:cs typeface="Andalus" pitchFamily="18" charset="-78"/>
              </a:rPr>
              <a:t>C- </a:t>
            </a:r>
            <a:r>
              <a:rPr lang="en-US" sz="1600" dirty="0" smtClean="0"/>
              <a:t>select the time you want with the arrows</a:t>
            </a:r>
          </a:p>
          <a:p>
            <a:r>
              <a:rPr lang="fr-FR" sz="1600" dirty="0" smtClean="0">
                <a:effectLst/>
                <a:latin typeface="Andalus" pitchFamily="18" charset="-78"/>
                <a:cs typeface="Andalus" pitchFamily="18" charset="-78"/>
              </a:rPr>
              <a:t>D- </a:t>
            </a:r>
            <a:r>
              <a:rPr lang="fr-FR" sz="1600" dirty="0" smtClean="0"/>
              <a:t>select the button "ok</a:t>
            </a:r>
            <a:r>
              <a:rPr lang="fr-FR" sz="1600" dirty="0" smtClean="0"/>
              <a:t> " </a:t>
            </a:r>
            <a:endParaRPr lang="fr-FR" sz="1600" dirty="0"/>
          </a:p>
          <a:p>
            <a:r>
              <a:rPr lang="fr-FR" sz="1600" dirty="0" smtClean="0">
                <a:effectLst/>
                <a:latin typeface="Andalus" pitchFamily="18" charset="-78"/>
                <a:cs typeface="Andalus" pitchFamily="18" charset="-78"/>
              </a:rPr>
              <a:t>E- </a:t>
            </a:r>
            <a:r>
              <a:rPr lang="en-US" sz="1600" dirty="0" smtClean="0"/>
              <a:t>Select the type of alarm and </a:t>
            </a:r>
            <a:r>
              <a:rPr lang="fr-FR" sz="1600" dirty="0" smtClean="0"/>
              <a:t>select the button "ok" </a:t>
            </a:r>
            <a:endParaRPr lang="fr-FR" sz="1600" dirty="0" smtClean="0">
              <a:effectLst/>
              <a:latin typeface="Andalus" pitchFamily="18" charset="-78"/>
              <a:cs typeface="Andalus" pitchFamily="18" charset="-78"/>
            </a:endParaRPr>
          </a:p>
          <a:p>
            <a:r>
              <a:rPr lang="fr-FR" sz="1600" dirty="0" smtClean="0">
                <a:latin typeface="Andalus" pitchFamily="18" charset="-78"/>
                <a:cs typeface="Andalus" pitchFamily="18" charset="-78"/>
              </a:rPr>
              <a:t>F-</a:t>
            </a:r>
            <a:r>
              <a:rPr lang="fr-FR" sz="1600" dirty="0" smtClean="0"/>
              <a:t> Select the alarm volume</a:t>
            </a:r>
            <a:endParaRPr lang="fr-FR" sz="16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fr-FR" sz="1600" dirty="0">
                <a:latin typeface="Andalus" pitchFamily="18" charset="-78"/>
                <a:cs typeface="Andalus" pitchFamily="18" charset="-78"/>
              </a:rPr>
              <a:t>G</a:t>
            </a:r>
            <a:r>
              <a:rPr lang="fr-FR" sz="1600" dirty="0" smtClean="0">
                <a:effectLst/>
                <a:latin typeface="Andalus" pitchFamily="18" charset="-78"/>
                <a:cs typeface="Andalus" pitchFamily="18" charset="-78"/>
              </a:rPr>
              <a:t>- </a:t>
            </a:r>
            <a:r>
              <a:rPr lang="en-US" sz="1600" dirty="0" smtClean="0">
                <a:effectLst/>
              </a:rPr>
              <a:t>Confirm with the button "save"</a:t>
            </a:r>
          </a:p>
          <a:p>
            <a:endParaRPr lang="fr-FR" sz="1600" dirty="0" smtClean="0">
              <a:effectLst/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7127" y="2429638"/>
            <a:ext cx="195438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b="1" i="1" u="sng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1- SETTING TIME </a:t>
            </a:r>
            <a:endParaRPr lang="fr-FR" b="1" i="1" u="sng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727999" y="3008784"/>
            <a:ext cx="445666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effectLst/>
                <a:latin typeface="Andalus" pitchFamily="18" charset="-78"/>
                <a:cs typeface="Andalus" pitchFamily="18" charset="-78"/>
              </a:rPr>
              <a:t>A- </a:t>
            </a:r>
            <a:r>
              <a:rPr lang="fr-FR" sz="1600" dirty="0" smtClean="0">
                <a:effectLst/>
                <a:latin typeface="Andalus" pitchFamily="18" charset="-78"/>
                <a:cs typeface="Andalus" pitchFamily="18" charset="-78"/>
              </a:rPr>
              <a:t>Press the clock (A)</a:t>
            </a:r>
          </a:p>
          <a:p>
            <a:r>
              <a:rPr lang="fr-FR" sz="1600" dirty="0" smtClean="0">
                <a:effectLst/>
                <a:latin typeface="Andalus" pitchFamily="18" charset="-78"/>
                <a:cs typeface="Andalus" pitchFamily="18" charset="-78"/>
              </a:rPr>
              <a:t>B- </a:t>
            </a:r>
            <a:r>
              <a:rPr lang="en-US" sz="1600" dirty="0" smtClean="0">
                <a:effectLst/>
              </a:rPr>
              <a:t>Using the drop down menu go to Clock</a:t>
            </a:r>
            <a:r>
              <a:rPr lang="fr-FR" sz="1600" dirty="0" smtClean="0">
                <a:effectLst/>
                <a:latin typeface="Andalus" pitchFamily="18" charset="-78"/>
                <a:cs typeface="Andalus" pitchFamily="18" charset="-78"/>
              </a:rPr>
              <a:t/>
            </a:r>
            <a:br>
              <a:rPr lang="fr-FR" sz="1600" dirty="0" smtClean="0">
                <a:effectLst/>
                <a:latin typeface="Andalus" pitchFamily="18" charset="-78"/>
                <a:cs typeface="Andalus" pitchFamily="18" charset="-78"/>
              </a:rPr>
            </a:br>
            <a:r>
              <a:rPr lang="fr-FR" sz="1600" dirty="0" smtClean="0">
                <a:effectLst/>
                <a:latin typeface="Andalus" pitchFamily="18" charset="-78"/>
                <a:cs typeface="Andalus" pitchFamily="18" charset="-78"/>
              </a:rPr>
              <a:t>C- </a:t>
            </a:r>
            <a:r>
              <a:rPr lang="en-US" sz="1600" dirty="0" smtClean="0"/>
              <a:t>select the time you want with the arrows</a:t>
            </a:r>
            <a:endParaRPr lang="en-US" sz="1600" dirty="0" smtClean="0"/>
          </a:p>
          <a:p>
            <a:r>
              <a:rPr lang="fr-FR" sz="1600" dirty="0" smtClean="0">
                <a:effectLst/>
                <a:latin typeface="Andalus" pitchFamily="18" charset="-78"/>
                <a:cs typeface="Andalus" pitchFamily="18" charset="-78"/>
              </a:rPr>
              <a:t>D- </a:t>
            </a:r>
            <a:r>
              <a:rPr lang="en-US" sz="1600" dirty="0" smtClean="0">
                <a:effectLst/>
              </a:rPr>
              <a:t>Confirm with the button "save"</a:t>
            </a:r>
            <a:endParaRPr lang="fr-FR" sz="1600" dirty="0" smtClean="0">
              <a:effectLst/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08279" y="6856566"/>
            <a:ext cx="186782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b="1" i="1" u="sng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3- PLAY MUSIC </a:t>
            </a:r>
            <a:endParaRPr lang="fr-FR" b="1" i="1" u="sng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703219" y="7502588"/>
            <a:ext cx="542808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effectLst/>
                <a:latin typeface="Andalus" pitchFamily="18" charset="-78"/>
                <a:cs typeface="Andalus" pitchFamily="18" charset="-78"/>
              </a:rPr>
              <a:t>A- Press the button : </a:t>
            </a:r>
          </a:p>
          <a:p>
            <a:r>
              <a:rPr lang="fr-FR" sz="1600" dirty="0" smtClean="0">
                <a:effectLst/>
                <a:latin typeface="Andalus" pitchFamily="18" charset="-78"/>
                <a:cs typeface="Andalus" pitchFamily="18" charset="-78"/>
              </a:rPr>
              <a:t>B- </a:t>
            </a:r>
            <a:r>
              <a:rPr lang="fr-FR" sz="1600" dirty="0" smtClean="0"/>
              <a:t>select the music menu :</a:t>
            </a:r>
            <a:endParaRPr lang="fr-FR" sz="1600" dirty="0" smtClean="0">
              <a:effectLst/>
              <a:latin typeface="Andalus" pitchFamily="18" charset="-78"/>
              <a:cs typeface="Andalus" pitchFamily="18" charset="-78"/>
            </a:endParaRPr>
          </a:p>
          <a:p>
            <a:r>
              <a:rPr lang="fr-FR" sz="1600" dirty="0" smtClean="0">
                <a:effectLst/>
                <a:latin typeface="Andalus" pitchFamily="18" charset="-78"/>
                <a:cs typeface="Andalus" pitchFamily="18" charset="-78"/>
              </a:rPr>
              <a:t>C- </a:t>
            </a:r>
            <a:r>
              <a:rPr lang="en-US" sz="1600" dirty="0" smtClean="0"/>
              <a:t>press the music you want to listen </a:t>
            </a:r>
          </a:p>
          <a:p>
            <a:r>
              <a:rPr lang="fr-FR" sz="1600" dirty="0" smtClean="0">
                <a:effectLst/>
                <a:latin typeface="Andalus" pitchFamily="18" charset="-78"/>
                <a:cs typeface="Andalus" pitchFamily="18" charset="-78"/>
              </a:rPr>
              <a:t>D- </a:t>
            </a:r>
            <a:r>
              <a:rPr lang="en-US" sz="1600" dirty="0" smtClean="0"/>
              <a:t>control the volume with the button on the side (B)</a:t>
            </a:r>
            <a:endParaRPr lang="fr-FR" sz="1600" dirty="0" smtClean="0">
              <a:effectLst/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10" t="23926" r="40781" b="19922"/>
          <a:stretch/>
        </p:blipFill>
        <p:spPr bwMode="auto">
          <a:xfrm>
            <a:off x="2576099" y="7577436"/>
            <a:ext cx="185038" cy="197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8" t="25489" r="40703" b="22851"/>
          <a:stretch/>
        </p:blipFill>
        <p:spPr bwMode="auto">
          <a:xfrm>
            <a:off x="3461370" y="7769510"/>
            <a:ext cx="276823" cy="27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3025031" y="8982670"/>
            <a:ext cx="300082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fr-FR" sz="1600" b="1" cap="none" spc="0" dirty="0" smtClean="0">
                <a:ln>
                  <a:prstDash val="solid"/>
                </a:ln>
                <a:solidFill>
                  <a:srgbClr val="834C03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1</a:t>
            </a:r>
            <a:endParaRPr lang="fr-FR" sz="1600" b="1" cap="none" spc="0" dirty="0">
              <a:ln>
                <a:prstDash val="solid"/>
              </a:ln>
              <a:solidFill>
                <a:srgbClr val="834C03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32788" y="1280592"/>
            <a:ext cx="51651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haroni" pitchFamily="2" charset="-79"/>
                <a:cs typeface="Aharoni" pitchFamily="2" charset="-79"/>
              </a:rPr>
              <a:t>This is the LABA2 manual. It has been designed for </a:t>
            </a:r>
            <a:br>
              <a:rPr lang="en-US" sz="1600" dirty="0" smtClean="0">
                <a:latin typeface="Aharoni" pitchFamily="2" charset="-79"/>
                <a:cs typeface="Aharoni" pitchFamily="2" charset="-79"/>
              </a:rPr>
            </a:b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you facilitate life in the use of this object.</a:t>
            </a:r>
            <a:endParaRPr lang="fr-FR" sz="16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74721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à coins arrondis 29"/>
          <p:cNvSpPr/>
          <p:nvPr/>
        </p:nvSpPr>
        <p:spPr>
          <a:xfrm>
            <a:off x="575092" y="3771752"/>
            <a:ext cx="5582628" cy="43513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à coins arrondis 28"/>
          <p:cNvSpPr/>
          <p:nvPr/>
        </p:nvSpPr>
        <p:spPr>
          <a:xfrm>
            <a:off x="575092" y="1208584"/>
            <a:ext cx="5582628" cy="43513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461370" y="128464"/>
            <a:ext cx="265810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3200" b="1" i="1" u="sng" cap="none" spc="0" dirty="0" smtClean="0">
                <a:ln w="24500" cmpd="dbl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User manual</a:t>
            </a:r>
            <a:endParaRPr lang="fr-FR" sz="3200" b="1" i="1" u="sng" cap="none" spc="0" dirty="0">
              <a:ln w="24500" cmpd="dbl">
                <a:solidFill>
                  <a:srgbClr val="00B050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23" t="35271" r="41720" b="52121"/>
          <a:stretch/>
        </p:blipFill>
        <p:spPr bwMode="auto">
          <a:xfrm>
            <a:off x="1572747" y="6096894"/>
            <a:ext cx="3096344" cy="1476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794618" y="3792122"/>
            <a:ext cx="169309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b="1" i="1" u="sng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5- SEND FILES </a:t>
            </a:r>
            <a:endParaRPr lang="fr-FR" b="1" i="1" u="sng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0457" y="1208584"/>
            <a:ext cx="222689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b="1" i="1" u="sng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4- LOOK PICTURES </a:t>
            </a:r>
            <a:endParaRPr lang="fr-FR" b="1" i="1" u="sng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25031" y="8982670"/>
            <a:ext cx="300082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fr-FR" sz="1600" b="1" cap="none" spc="0" dirty="0" smtClean="0">
                <a:ln>
                  <a:prstDash val="solid"/>
                </a:ln>
                <a:solidFill>
                  <a:srgbClr val="834C03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2</a:t>
            </a:r>
            <a:endParaRPr lang="fr-FR" sz="1600" b="1" cap="none" spc="0" dirty="0">
              <a:ln>
                <a:prstDash val="solid"/>
              </a:ln>
              <a:solidFill>
                <a:srgbClr val="834C03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804614" y="1931566"/>
            <a:ext cx="386676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effectLst/>
                <a:latin typeface="Andalus" pitchFamily="18" charset="-78"/>
                <a:cs typeface="Andalus" pitchFamily="18" charset="-78"/>
              </a:rPr>
              <a:t>A- </a:t>
            </a:r>
            <a:r>
              <a:rPr lang="fr-FR" sz="1600" dirty="0" smtClean="0">
                <a:effectLst/>
                <a:latin typeface="Andalus" pitchFamily="18" charset="-78"/>
                <a:cs typeface="Andalus" pitchFamily="18" charset="-78"/>
              </a:rPr>
              <a:t>Press the button : </a:t>
            </a:r>
            <a:r>
              <a:rPr lang="fr-FR" sz="1600" dirty="0" smtClean="0">
                <a:effectLst/>
                <a:latin typeface="Andalus" pitchFamily="18" charset="-78"/>
                <a:cs typeface="Andalus" pitchFamily="18" charset="-78"/>
              </a:rPr>
              <a:t> </a:t>
            </a:r>
          </a:p>
          <a:p>
            <a:r>
              <a:rPr lang="fr-FR" sz="1600" dirty="0" smtClean="0">
                <a:effectLst/>
                <a:latin typeface="Andalus" pitchFamily="18" charset="-78"/>
                <a:cs typeface="Andalus" pitchFamily="18" charset="-78"/>
              </a:rPr>
              <a:t>B- </a:t>
            </a:r>
            <a:r>
              <a:rPr lang="fr-FR" sz="1600" dirty="0" smtClean="0"/>
              <a:t>select the picture menu :</a:t>
            </a:r>
            <a:r>
              <a:rPr lang="fr-FR" sz="1600" dirty="0" smtClean="0">
                <a:effectLst/>
                <a:latin typeface="Andalus" pitchFamily="18" charset="-78"/>
                <a:cs typeface="Andalus" pitchFamily="18" charset="-78"/>
              </a:rPr>
              <a:t/>
            </a:r>
            <a:br>
              <a:rPr lang="fr-FR" sz="1600" dirty="0" smtClean="0">
                <a:effectLst/>
                <a:latin typeface="Andalus" pitchFamily="18" charset="-78"/>
                <a:cs typeface="Andalus" pitchFamily="18" charset="-78"/>
              </a:rPr>
            </a:br>
            <a:r>
              <a:rPr lang="fr-FR" sz="1600" dirty="0" smtClean="0">
                <a:effectLst/>
                <a:latin typeface="Andalus" pitchFamily="18" charset="-78"/>
                <a:cs typeface="Andalus" pitchFamily="18" charset="-78"/>
              </a:rPr>
              <a:t>C- </a:t>
            </a:r>
            <a:r>
              <a:rPr lang="en-US" sz="1600" dirty="0" smtClean="0"/>
              <a:t>press the picture you want to seen</a:t>
            </a:r>
            <a:endParaRPr lang="en-US" sz="1600" dirty="0" smtClean="0"/>
          </a:p>
          <a:p>
            <a:r>
              <a:rPr lang="fr-FR" sz="1600" dirty="0" smtClean="0">
                <a:effectLst/>
                <a:latin typeface="Andalus" pitchFamily="18" charset="-78"/>
                <a:cs typeface="Andalus" pitchFamily="18" charset="-78"/>
              </a:rPr>
              <a:t>D- for change picture press the bouton (C)</a:t>
            </a:r>
            <a:br>
              <a:rPr lang="fr-FR" sz="1600" dirty="0" smtClean="0">
                <a:effectLst/>
                <a:latin typeface="Andalus" pitchFamily="18" charset="-78"/>
                <a:cs typeface="Andalus" pitchFamily="18" charset="-78"/>
              </a:rPr>
            </a:br>
            <a:r>
              <a:rPr lang="fr-FR" sz="1600" dirty="0" smtClean="0">
                <a:effectLst/>
                <a:latin typeface="Andalus" pitchFamily="18" charset="-78"/>
                <a:cs typeface="Andalus" pitchFamily="18" charset="-78"/>
              </a:rPr>
              <a:t/>
            </a:r>
            <a:br>
              <a:rPr lang="fr-FR" sz="1600" dirty="0" smtClean="0">
                <a:effectLst/>
                <a:latin typeface="Andalus" pitchFamily="18" charset="-78"/>
                <a:cs typeface="Andalus" pitchFamily="18" charset="-78"/>
              </a:rPr>
            </a:br>
            <a:r>
              <a:rPr lang="fr-FR" sz="1600" dirty="0" smtClean="0">
                <a:effectLst/>
                <a:latin typeface="Andalus" pitchFamily="18" charset="-78"/>
                <a:cs typeface="Andalus" pitchFamily="18" charset="-78"/>
              </a:rPr>
              <a:t>If you do anything the pictures scroll only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804614" y="4458603"/>
            <a:ext cx="5289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To send files you have two possibility :</a:t>
            </a:r>
            <a:br>
              <a:rPr lang="en-US" sz="1600" dirty="0" smtClean="0"/>
            </a:br>
            <a:r>
              <a:rPr lang="en-US" sz="1600" dirty="0" smtClean="0"/>
              <a:t>- Bluetooth</a:t>
            </a:r>
            <a:br>
              <a:rPr lang="en-US" sz="1600" dirty="0" smtClean="0"/>
            </a:br>
            <a:r>
              <a:rPr lang="en-US" sz="1600" dirty="0" smtClean="0"/>
              <a:t>- USB port (</a:t>
            </a:r>
            <a:r>
              <a:rPr lang="en-US" sz="1600" dirty="0" smtClean="0">
                <a:effectLst/>
              </a:rPr>
              <a:t>at the back of the alarm clock</a:t>
            </a:r>
            <a:r>
              <a:rPr lang="fr-FR" sz="1600" dirty="0" smtClean="0">
                <a:effectLst/>
                <a:latin typeface="Andalus" pitchFamily="18" charset="-78"/>
                <a:cs typeface="Andalus" pitchFamily="18" charset="-78"/>
              </a:rPr>
              <a:t>)</a:t>
            </a: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10" t="23926" r="40781" b="19922"/>
          <a:stretch/>
        </p:blipFill>
        <p:spPr bwMode="auto">
          <a:xfrm>
            <a:off x="2708336" y="1962300"/>
            <a:ext cx="185038" cy="197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http://www.google.fr/url?source=imglanding&amp;ct=img&amp;q=https://cdn0.iconfinder.com/data/icons/Android-R2-png/512/Gallery-Android-R.png&amp;sa=X&amp;ei=S6ZdVcfZG4jjU770gegE&amp;ved=0CAkQ8wc&amp;usg=AFQjCNH4UluDBkCBHdzZAhM3svk4MQpBmw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032" y="2116998"/>
            <a:ext cx="343948" cy="34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623550" y="6834956"/>
            <a:ext cx="41229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fr-F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33550" y="6578748"/>
            <a:ext cx="36260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fr-F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00612" y="7800489"/>
            <a:ext cx="42511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endParaRPr lang="fr-F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8" name="Connecteur droit avec flèche 17"/>
          <p:cNvCxnSpPr>
            <a:stCxn id="12" idx="3"/>
          </p:cNvCxnSpPr>
          <p:nvPr/>
        </p:nvCxnSpPr>
        <p:spPr>
          <a:xfrm flipV="1">
            <a:off x="1035842" y="6545237"/>
            <a:ext cx="1427708" cy="520552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stCxn id="14" idx="1"/>
          </p:cNvCxnSpPr>
          <p:nvPr/>
        </p:nvCxnSpPr>
        <p:spPr>
          <a:xfrm flipH="1" flipV="1">
            <a:off x="4365104" y="6578748"/>
            <a:ext cx="1068446" cy="230833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>
            <a:stCxn id="15" idx="1"/>
          </p:cNvCxnSpPr>
          <p:nvPr/>
        </p:nvCxnSpPr>
        <p:spPr>
          <a:xfrm flipH="1" flipV="1">
            <a:off x="3264031" y="7317670"/>
            <a:ext cx="1236581" cy="713652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10775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Élémentair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86</TotalTime>
  <Words>111</Words>
  <Application>Microsoft Office PowerPoint</Application>
  <PresentationFormat>Format A4 (210 x 297 mm)</PresentationFormat>
  <Paragraphs>29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Austin</vt:lpstr>
      <vt:lpstr>Présentation PowerPoint</vt:lpstr>
      <vt:lpstr>Présentation PowerPoint</vt:lpstr>
    </vt:vector>
  </TitlesOfParts>
  <Company>UJM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IUT DE ROANNE</dc:creator>
  <cp:lastModifiedBy>IUT DE ROANNE</cp:lastModifiedBy>
  <cp:revision>15</cp:revision>
  <dcterms:created xsi:type="dcterms:W3CDTF">2015-05-21T08:20:03Z</dcterms:created>
  <dcterms:modified xsi:type="dcterms:W3CDTF">2015-05-21T09:46:06Z</dcterms:modified>
</cp:coreProperties>
</file>