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de-D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18.05.2017</a:t>
            </a:fld>
            <a:endParaRPr lang="de-D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049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18.05.2017</a:t>
            </a:fld>
            <a:endParaRPr lang="de-D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278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18.05.2017</a:t>
            </a:fld>
            <a:endParaRPr lang="de-D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217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18.05.2017</a:t>
            </a:fld>
            <a:endParaRPr lang="de-D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1795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18.05.2017</a:t>
            </a:fld>
            <a:endParaRPr lang="de-D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692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18.05.2017</a:t>
            </a:fld>
            <a:endParaRPr lang="de-D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763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18.05.2017</a:t>
            </a:fld>
            <a:endParaRPr lang="de-D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186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18.05.2017</a:t>
            </a:fld>
            <a:endParaRPr lang="de-D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585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18.05.2017</a:t>
            </a:fld>
            <a:endParaRPr lang="de-D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020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18.05.2017</a:t>
            </a:fld>
            <a:endParaRPr lang="de-D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640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18.05.2017</a:t>
            </a:fld>
            <a:endParaRPr lang="de-D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0903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941B0-F4D5-4460-BCAD-F7E2B41A8257}" type="datetimeFigureOut">
              <a:rPr lang="de-DE" smtClean="0"/>
              <a:t>18.05.2017</a:t>
            </a:fld>
            <a:endParaRPr lang="de-D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6CCC6-2BE5-4E42-96A4-D1E8E81A3D8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112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71538" y="314325"/>
            <a:ext cx="10768933" cy="3357563"/>
          </a:xfrm>
        </p:spPr>
        <p:txBody>
          <a:bodyPr>
            <a:normAutofit/>
          </a:bodyPr>
          <a:lstStyle/>
          <a:p>
            <a:r>
              <a:rPr lang="de-DE" sz="4800" b="1" dirty="0">
                <a:solidFill>
                  <a:srgbClr val="000000"/>
                </a:solidFill>
                <a:latin typeface="Calibri Light"/>
              </a:rPr>
              <a:t>Du </a:t>
            </a:r>
            <a:r>
              <a:rPr lang="de-DE" sz="4800" b="1" dirty="0" err="1">
                <a:solidFill>
                  <a:srgbClr val="000000"/>
                </a:solidFill>
                <a:latin typeface="Calibri Light"/>
              </a:rPr>
              <a:t>cosmétique</a:t>
            </a:r>
            <a:r>
              <a:rPr lang="de-DE" sz="4800" b="1" dirty="0">
                <a:solidFill>
                  <a:srgbClr val="000000"/>
                </a:solidFill>
                <a:latin typeface="Calibri Light"/>
              </a:rPr>
              <a:t> </a:t>
            </a:r>
            <a:r>
              <a:rPr lang="de-DE" sz="4800" b="1" dirty="0" err="1">
                <a:solidFill>
                  <a:srgbClr val="000000"/>
                </a:solidFill>
                <a:latin typeface="Calibri Light"/>
              </a:rPr>
              <a:t>maison</a:t>
            </a:r>
            <a:r>
              <a:rPr lang="de-DE" sz="4800" b="1" dirty="0">
                <a:solidFill>
                  <a:srgbClr val="000000"/>
                </a:solidFill>
                <a:latin typeface="Calibri Light"/>
              </a:rPr>
              <a:t> </a:t>
            </a:r>
            <a:r>
              <a:rPr lang="de-DE" sz="4800" b="1" dirty="0" err="1">
                <a:solidFill>
                  <a:srgbClr val="000000"/>
                </a:solidFill>
                <a:latin typeface="Calibri Light"/>
              </a:rPr>
              <a:t>vers</a:t>
            </a:r>
            <a:r>
              <a:rPr lang="de-DE" sz="4800" b="1" dirty="0">
                <a:solidFill>
                  <a:srgbClr val="000000"/>
                </a:solidFill>
                <a:latin typeface="Calibri Light"/>
              </a:rPr>
              <a:t> le </a:t>
            </a:r>
            <a:r>
              <a:rPr lang="de-DE" sz="4800" b="1" dirty="0" err="1">
                <a:solidFill>
                  <a:srgbClr val="000000"/>
                </a:solidFill>
                <a:latin typeface="Calibri Light"/>
              </a:rPr>
              <a:t>zéro</a:t>
            </a:r>
            <a:r>
              <a:rPr lang="de-DE" sz="4800" b="1" dirty="0">
                <a:solidFill>
                  <a:srgbClr val="000000"/>
                </a:solidFill>
                <a:latin typeface="Calibri Light"/>
              </a:rPr>
              <a:t> </a:t>
            </a:r>
            <a:r>
              <a:rPr lang="de-DE" sz="4800" b="1" dirty="0" err="1">
                <a:solidFill>
                  <a:srgbClr val="000000"/>
                </a:solidFill>
                <a:latin typeface="Calibri Light"/>
              </a:rPr>
              <a:t>déchets</a:t>
            </a:r>
            <a:br>
              <a:rPr lang="de-DE" dirty="0">
                <a:latin typeface="Calibri Light"/>
              </a:rPr>
            </a:br>
            <a:r>
              <a:rPr lang="de-DE" sz="4800" dirty="0" err="1">
                <a:solidFill>
                  <a:srgbClr val="000000"/>
                </a:solidFill>
                <a:latin typeface="Calibri Light"/>
              </a:rPr>
              <a:t>Samedi</a:t>
            </a:r>
            <a:r>
              <a:rPr lang="de-DE" sz="4800" dirty="0">
                <a:solidFill>
                  <a:srgbClr val="000000"/>
                </a:solidFill>
                <a:latin typeface="Calibri Light"/>
              </a:rPr>
              <a:t> 20 </a:t>
            </a:r>
            <a:r>
              <a:rPr lang="de-DE" sz="4800" dirty="0" err="1">
                <a:solidFill>
                  <a:srgbClr val="000000"/>
                </a:solidFill>
                <a:latin typeface="Calibri Light"/>
              </a:rPr>
              <a:t>mai</a:t>
            </a:r>
            <a:r>
              <a:rPr lang="de-DE" sz="4800" dirty="0">
                <a:solidFill>
                  <a:srgbClr val="000000"/>
                </a:solidFill>
                <a:latin typeface="Calibri Light"/>
              </a:rPr>
              <a:t> 2017 </a:t>
            </a:r>
            <a:br>
              <a:rPr lang="de-DE" dirty="0">
                <a:latin typeface="Calibri Light"/>
              </a:rPr>
            </a:br>
            <a:r>
              <a:rPr lang="de-DE" sz="4800" dirty="0">
                <a:solidFill>
                  <a:srgbClr val="000000"/>
                </a:solidFill>
                <a:latin typeface="Calibri Light"/>
              </a:rPr>
              <a:t>de 11h à 12h</a:t>
            </a:r>
            <a:r>
              <a:rPr lang="de-DE" dirty="0">
                <a:solidFill>
                  <a:srgbClr val="000000"/>
                </a:solidFill>
                <a:latin typeface="Calibri Light"/>
              </a:rPr>
              <a:t> </a:t>
            </a:r>
            <a:br>
              <a:rPr lang="de-DE" dirty="0">
                <a:latin typeface="Calibri Light"/>
              </a:rPr>
            </a:br>
            <a:r>
              <a:rPr lang="de-DE" sz="2000" dirty="0" err="1">
                <a:solidFill>
                  <a:srgbClr val="000000"/>
                </a:solidFill>
                <a:latin typeface="Calibri Light"/>
              </a:rPr>
              <a:t>participation</a:t>
            </a:r>
            <a:r>
              <a:rPr lang="de-DE" sz="2000" dirty="0">
                <a:solidFill>
                  <a:srgbClr val="000000"/>
                </a:solidFill>
                <a:latin typeface="Calibri Light"/>
              </a:rPr>
              <a:t> </a:t>
            </a:r>
            <a:r>
              <a:rPr lang="de-DE" sz="2000" dirty="0" err="1">
                <a:solidFill>
                  <a:srgbClr val="000000"/>
                </a:solidFill>
                <a:latin typeface="Calibri Light"/>
              </a:rPr>
              <a:t>libre</a:t>
            </a:r>
            <a:r>
              <a:rPr lang="de-DE" dirty="0">
                <a:solidFill>
                  <a:srgbClr val="000000"/>
                </a:solidFill>
                <a:latin typeface="Calibri Light"/>
              </a:rPr>
              <a:t> 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-1704975" y="4044441"/>
            <a:ext cx="9144000" cy="207537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dirty="0"/>
              <a:t>À </a:t>
            </a:r>
            <a:r>
              <a:rPr lang="de-DE" dirty="0" err="1"/>
              <a:t>l'occasion</a:t>
            </a:r>
            <a:r>
              <a:rPr lang="de-DE" dirty="0"/>
              <a:t> de </a:t>
            </a:r>
            <a:r>
              <a:rPr lang="de-DE" dirty="0" err="1"/>
              <a:t>Festifastoche</a:t>
            </a:r>
            <a:endParaRPr lang="de-DE" dirty="0"/>
          </a:p>
          <a:p>
            <a:endParaRPr lang="de-DE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8646633" y="4044441"/>
            <a:ext cx="4816475" cy="237582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dirty="0" err="1"/>
              <a:t>Intervenant</a:t>
            </a:r>
            <a:r>
              <a:rPr lang="de-DE" dirty="0"/>
              <a:t> : Magali </a:t>
            </a:r>
            <a:r>
              <a:rPr lang="de-DE" dirty="0" err="1"/>
              <a:t>Javel</a:t>
            </a:r>
            <a:r>
              <a:rPr lang="de-DE" dirty="0"/>
              <a:t> </a:t>
            </a:r>
          </a:p>
          <a:p>
            <a:pPr algn="l"/>
            <a:r>
              <a:rPr lang="de-DE" dirty="0"/>
              <a:t>0698576421</a:t>
            </a:r>
          </a:p>
          <a:p>
            <a:pPr algn="l"/>
            <a:r>
              <a:rPr lang="de-DE" dirty="0" err="1"/>
              <a:t>Naturopathie</a:t>
            </a:r>
            <a:r>
              <a:rPr lang="de-DE" dirty="0"/>
              <a:t>- </a:t>
            </a:r>
            <a:r>
              <a:rPr lang="de-DE" dirty="0" err="1"/>
              <a:t>Réflexologie</a:t>
            </a:r>
          </a:p>
          <a:p>
            <a:pPr algn="l"/>
            <a:r>
              <a:rPr lang="de-DE" dirty="0" err="1"/>
              <a:t>Décentration</a:t>
            </a:r>
          </a:p>
          <a:p>
            <a:pPr algn="l"/>
            <a:r>
              <a:rPr lang="de-DE" dirty="0" err="1">
                <a:solidFill>
                  <a:srgbClr val="006D21"/>
                </a:solidFill>
                <a:latin typeface="Calibri"/>
              </a:rPr>
              <a:t>ligamae.canalblog</a:t>
            </a:r>
            <a:endParaRPr lang="de-DE" dirty="0">
              <a:solidFill>
                <a:srgbClr val="000000"/>
              </a:solidFill>
              <a:latin typeface="Calibri"/>
            </a:endParaRPr>
          </a:p>
          <a:p>
            <a:pPr algn="l"/>
            <a:r>
              <a:rPr lang="de-DE" dirty="0">
                <a:solidFill>
                  <a:srgbClr val="006D21"/>
                </a:solidFill>
                <a:latin typeface="Calibri"/>
              </a:rPr>
              <a:t>mail:  cazarmonie@live.fr</a:t>
            </a:r>
            <a:r>
              <a:rPr lang="de-DE" dirty="0">
                <a:solidFill>
                  <a:srgbClr val="000000"/>
                </a:solidFill>
                <a:latin typeface="Calibri"/>
              </a:rPr>
              <a:t> </a:t>
            </a:r>
            <a:endParaRPr lang="de-DE" dirty="0">
              <a:latin typeface="Calibri"/>
            </a:endParaRPr>
          </a:p>
        </p:txBody>
      </p:sp>
      <p:pic>
        <p:nvPicPr>
          <p:cNvPr id="6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4636" y="4739253"/>
            <a:ext cx="3641534" cy="1382967"/>
          </a:xfrm>
          <a:prstGeom prst="rect">
            <a:avLst/>
          </a:prstGeom>
        </p:spPr>
      </p:pic>
      <p:pic>
        <p:nvPicPr>
          <p:cNvPr id="8" name="Image 8" descr="1796634_296268320521500_1958399271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6096" y="4514850"/>
            <a:ext cx="2277639" cy="1706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08903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Thème Office</vt:lpstr>
      <vt:lpstr>Du cosmétique maison vers le zéro déchets Samedi 20 mai 2017  de 11h à 12h  participation libre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 cosmétique maison vers le zéro déchets Samedi 20 mai 2017  de 11h à 12h  participation libre </dc:title>
  <dc:creator/>
  <cp:lastModifiedBy/>
  <cp:revision>3</cp:revision>
  <dcterms:created xsi:type="dcterms:W3CDTF">2012-07-30T22:21:58Z</dcterms:created>
  <dcterms:modified xsi:type="dcterms:W3CDTF">2017-05-18T13:54:04Z</dcterms:modified>
</cp:coreProperties>
</file>