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7C4D2F-AE02-4404-BDD7-B232AE1BC323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B540B1-14C8-44CF-A9D9-F94E2C56F109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4D2F-AE02-4404-BDD7-B232AE1BC323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40B1-14C8-44CF-A9D9-F94E2C56F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4D2F-AE02-4404-BDD7-B232AE1BC323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40B1-14C8-44CF-A9D9-F94E2C56F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7C4D2F-AE02-4404-BDD7-B232AE1BC323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B540B1-14C8-44CF-A9D9-F94E2C56F10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7C4D2F-AE02-4404-BDD7-B232AE1BC323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B540B1-14C8-44CF-A9D9-F94E2C56F109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4D2F-AE02-4404-BDD7-B232AE1BC323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40B1-14C8-44CF-A9D9-F94E2C56F10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4D2F-AE02-4404-BDD7-B232AE1BC323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40B1-14C8-44CF-A9D9-F94E2C56F10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7C4D2F-AE02-4404-BDD7-B232AE1BC323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B540B1-14C8-44CF-A9D9-F94E2C56F109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4D2F-AE02-4404-BDD7-B232AE1BC323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40B1-14C8-44CF-A9D9-F94E2C56F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7C4D2F-AE02-4404-BDD7-B232AE1BC323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B540B1-14C8-44CF-A9D9-F94E2C56F109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7C4D2F-AE02-4404-BDD7-B232AE1BC323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B540B1-14C8-44CF-A9D9-F94E2C56F109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7C4D2F-AE02-4404-BDD7-B232AE1BC323}" type="datetimeFigureOut">
              <a:rPr lang="fr-FR" smtClean="0"/>
              <a:t>13/05/2017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B540B1-14C8-44CF-A9D9-F94E2C56F10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1006213">
            <a:off x="663228" y="529769"/>
            <a:ext cx="7772400" cy="196488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sz="6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lgerian" panose="04020705040A02060702" pitchFamily="82" charset="0"/>
              </a:rPr>
              <a:t>FATIMA 100 ANS APRES</a:t>
            </a:r>
            <a:endParaRPr lang="fr-FR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lgerian" panose="04020705040A02060702" pitchFamily="8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988840"/>
            <a:ext cx="3096344" cy="441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95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lgerian" panose="04020705040A02060702" pitchFamily="82" charset="0"/>
              </a:rPr>
              <a:t>INTRODUCTION</a:t>
            </a:r>
            <a:endParaRPr lang="fr-FR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lgerian" panose="04020705040A020607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effectLst>
            <a:glow rad="101600">
              <a:srgbClr val="0000FF">
                <a:alpha val="60000"/>
              </a:srgbClr>
            </a:glow>
          </a:effectLst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Le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Pape François se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rend le 12 et 13 mai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en pèlerinage à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Fatima au Portugal pour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célébrer le centenaire des apparitions de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Notre </a:t>
            </a:r>
            <a:r>
              <a:rPr lang="fr-FR" dirty="0">
                <a:solidFill>
                  <a:srgbClr val="0000FF"/>
                </a:solidFill>
                <a:latin typeface="Calibri" panose="020F0502020204030204" pitchFamily="34" charset="0"/>
              </a:rPr>
              <a:t>D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ame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à trois bergers : Lucie dos Santos, morte en 2005, </a:t>
            </a:r>
            <a:r>
              <a:rPr lang="fr-FR" dirty="0" smtClean="0">
                <a:solidFill>
                  <a:srgbClr val="0033CC"/>
                </a:solidFill>
                <a:latin typeface="Calibri" panose="020F0502020204030204" pitchFamily="34" charset="0"/>
              </a:rPr>
              <a:t>et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 ces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cousins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les bienheureux François et Jacinthe </a:t>
            </a:r>
            <a:r>
              <a:rPr lang="fr-FR" dirty="0" err="1" smtClean="0">
                <a:solidFill>
                  <a:srgbClr val="0000FF"/>
                </a:solidFill>
                <a:latin typeface="Calibri" panose="020F0502020204030204" pitchFamily="34" charset="0"/>
              </a:rPr>
              <a:t>Marto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. A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cette occasion, le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Saint </a:t>
            </a:r>
            <a:r>
              <a:rPr lang="fr-FR" dirty="0">
                <a:solidFill>
                  <a:srgbClr val="0000FF"/>
                </a:solidFill>
                <a:latin typeface="Calibri" panose="020F0502020204030204" pitchFamily="34" charset="0"/>
              </a:rPr>
              <a:t>P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ère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canonisera les deux jeunes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voyants 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décédés peu après les apparitions.      </a:t>
            </a:r>
            <a:endParaRPr lang="fr-FR" dirty="0" smtClean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30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293096"/>
            <a:ext cx="3600400" cy="202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21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lgerian" panose="04020705040A02060702" pitchFamily="82" charset="0"/>
              </a:rPr>
              <a:t>développement</a:t>
            </a:r>
            <a:endParaRPr lang="fr-FR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lgerian" panose="04020705040A020607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dirty="0">
                <a:solidFill>
                  <a:srgbClr val="0033CC"/>
                </a:solidFill>
                <a:latin typeface="Calibri" panose="020F0502020204030204" pitchFamily="34" charset="0"/>
              </a:rPr>
              <a:t>Reconnu dès 1930, Fatima aura bouleversé les </a:t>
            </a:r>
            <a:r>
              <a:rPr lang="fr-FR" dirty="0" smtClean="0">
                <a:solidFill>
                  <a:srgbClr val="0033CC"/>
                </a:solidFill>
                <a:latin typeface="Calibri" panose="020F0502020204030204" pitchFamily="34" charset="0"/>
              </a:rPr>
              <a:t>âmes, mais aussi les </a:t>
            </a:r>
            <a:r>
              <a:rPr lang="fr-FR" dirty="0" smtClean="0">
                <a:solidFill>
                  <a:srgbClr val="0033CC"/>
                </a:solidFill>
                <a:latin typeface="Calibri" panose="020F0502020204030204" pitchFamily="34" charset="0"/>
              </a:rPr>
              <a:t>papes, l’Eglise et des nations entières, faisa</a:t>
            </a:r>
            <a:r>
              <a:rPr lang="fr-FR" dirty="0" smtClean="0">
                <a:solidFill>
                  <a:srgbClr val="0033CC"/>
                </a:solidFill>
                <a:latin typeface="Calibri" panose="020F0502020204030204" pitchFamily="34" charset="0"/>
              </a:rPr>
              <a:t>nt d’elle sans doute le plus grande des apparitions.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rgbClr val="0033CC"/>
                </a:solidFill>
                <a:latin typeface="Calibri" panose="020F0502020204030204" pitchFamily="34" charset="0"/>
              </a:rPr>
              <a:t>Pendant le premier conflit mondial, entre le 13 mai et le 13 octobre 1917, la Vierge Marie se montre six fois aux enfants. </a:t>
            </a:r>
            <a:r>
              <a:rPr lang="fr-FR" dirty="0" smtClean="0">
                <a:solidFill>
                  <a:srgbClr val="0033CC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buNone/>
            </a:pPr>
            <a:endParaRPr lang="fr-FR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 smtClean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 smtClean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 smtClean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rgbClr val="0033CC"/>
                </a:solidFill>
                <a:latin typeface="Calibri" panose="020F0502020204030204" pitchFamily="34" charset="0"/>
              </a:rPr>
              <a:t>Sanctuaire Notre Dame de Fatima</a:t>
            </a:r>
          </a:p>
          <a:p>
            <a:pPr marL="0" indent="0" algn="just">
              <a:buNone/>
            </a:pPr>
            <a:endParaRPr lang="fr-FR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01008"/>
            <a:ext cx="6968516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32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6000" cap="all" dirty="0" smtClean="0">
                <a:ln w="0"/>
                <a:solidFill>
                  <a:srgbClr val="0033CC"/>
                </a:solidFill>
                <a:effectLst>
                  <a:reflection blurRad="12700" stA="50000" endPos="50000" dist="5000" dir="5400000" sy="-100000" rotWithShape="0"/>
                </a:effectLst>
                <a:latin typeface="Algerian" panose="04020705040A02060702" pitchFamily="82" charset="0"/>
              </a:rPr>
              <a:t>conclusion</a:t>
            </a:r>
            <a:endParaRPr lang="fr-FR" sz="6000" cap="all" dirty="0">
              <a:ln w="0"/>
              <a:solidFill>
                <a:srgbClr val="0033CC"/>
              </a:solidFill>
              <a:effectLst>
                <a:reflection blurRad="12700" stA="50000" endPos="50000" dist="5000" dir="5400000" sy="-100000" rotWithShape="0"/>
              </a:effectLst>
              <a:latin typeface="Algerian" panose="04020705040A020607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>
                <a:solidFill>
                  <a:srgbClr val="0033CC"/>
                </a:solidFill>
                <a:latin typeface="Calibri" panose="020F0502020204030204" pitchFamily="34" charset="0"/>
              </a:rPr>
              <a:t>Cent </a:t>
            </a:r>
            <a:r>
              <a:rPr lang="fr-FR" dirty="0" smtClean="0">
                <a:solidFill>
                  <a:srgbClr val="0033CC"/>
                </a:solidFill>
                <a:latin typeface="Calibri" panose="020F0502020204030204" pitchFamily="34" charset="0"/>
              </a:rPr>
              <a:t>ans après, </a:t>
            </a:r>
            <a:r>
              <a:rPr lang="fr-FR" dirty="0" smtClean="0">
                <a:solidFill>
                  <a:srgbClr val="0033CC"/>
                </a:solidFill>
                <a:latin typeface="Calibri" panose="020F0502020204030204" pitchFamily="34" charset="0"/>
              </a:rPr>
              <a:t>l’appel de Notre Dame à prier le chapelet et à consacrer nos vies à son Cœur immaculé touche toujours plus, à en croire les huit millions de visiteurs attendus pour l’année jubilaire ouverte le 27 novembre 2016.</a:t>
            </a:r>
          </a:p>
          <a:p>
            <a:pPr marL="0" indent="0" algn="just">
              <a:buNone/>
            </a:pPr>
            <a:endParaRPr lang="fr-FR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 smtClean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 smtClean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rgbClr val="0033CC"/>
                </a:solidFill>
                <a:latin typeface="Calibri" panose="020F0502020204030204" pitchFamily="34" charset="0"/>
              </a:rPr>
              <a:t>Le Pape François</a:t>
            </a:r>
          </a:p>
          <a:p>
            <a:pPr marL="0" indent="0" algn="just">
              <a:buNone/>
            </a:pPr>
            <a:endParaRPr lang="fr-FR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7" y="3501008"/>
            <a:ext cx="2781713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32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lgerian" panose="04020705040A02060702" pitchFamily="82" charset="0"/>
              </a:rPr>
              <a:t>SOURCES</a:t>
            </a:r>
            <a:endParaRPr lang="fr-FR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lgerian" panose="04020705040A020607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30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Famille chrétienne du jeudi 11 mai 2017</a:t>
            </a:r>
            <a:r>
              <a:rPr lang="fr-FR" dirty="0" smtClean="0">
                <a:solidFill>
                  <a:srgbClr val="0000FF"/>
                </a:solidFill>
                <a:latin typeface="Calibri" panose="020F0502020204030204" pitchFamily="34" charset="0"/>
              </a:rPr>
              <a:t>.</a:t>
            </a:r>
            <a:endParaRPr lang="fr-FR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6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189</Words>
  <Application>Microsoft Office PowerPoint</Application>
  <PresentationFormat>Affichage à l'écran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Oriel</vt:lpstr>
      <vt:lpstr>FATIMA 100 ANS APRES</vt:lpstr>
      <vt:lpstr>INTRODUCTION</vt:lpstr>
      <vt:lpstr>développement</vt:lpstr>
      <vt:lpstr>conclusion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FATIMA 100 ANS APRES</dc:title>
  <dc:creator>Gaidig Leveque</dc:creator>
  <cp:lastModifiedBy>Gaidig Leveque</cp:lastModifiedBy>
  <cp:revision>12</cp:revision>
  <dcterms:created xsi:type="dcterms:W3CDTF">2017-05-12T15:51:32Z</dcterms:created>
  <dcterms:modified xsi:type="dcterms:W3CDTF">2017-05-13T14:36:28Z</dcterms:modified>
</cp:coreProperties>
</file>