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7561263" cy="106934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99"/>
    <a:srgbClr val="D60093"/>
    <a:srgbClr val="000099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66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LLA FRAISSE" userId="9d7ed02568a6ffaf" providerId="LiveId" clId="{DB318333-6D1C-496E-AFF1-5B8475B4DE94}"/>
    <pc:docChg chg="delSld">
      <pc:chgData name="STELLA FRAISSE" userId="9d7ed02568a6ffaf" providerId="LiveId" clId="{DB318333-6D1C-496E-AFF1-5B8475B4DE94}" dt="2020-08-15T10:44:38.525" v="2" actId="47"/>
      <pc:docMkLst>
        <pc:docMk/>
      </pc:docMkLst>
      <pc:sldChg chg="del">
        <pc:chgData name="STELLA FRAISSE" userId="9d7ed02568a6ffaf" providerId="LiveId" clId="{DB318333-6D1C-496E-AFF1-5B8475B4DE94}" dt="2020-08-15T10:44:36.442" v="0" actId="47"/>
        <pc:sldMkLst>
          <pc:docMk/>
          <pc:sldMk cId="613564747" sldId="260"/>
        </pc:sldMkLst>
      </pc:sldChg>
      <pc:sldChg chg="del">
        <pc:chgData name="STELLA FRAISSE" userId="9d7ed02568a6ffaf" providerId="LiveId" clId="{DB318333-6D1C-496E-AFF1-5B8475B4DE94}" dt="2020-08-15T10:44:37.503" v="1" actId="47"/>
        <pc:sldMkLst>
          <pc:docMk/>
          <pc:sldMk cId="2291749394" sldId="261"/>
        </pc:sldMkLst>
      </pc:sldChg>
      <pc:sldChg chg="del">
        <pc:chgData name="STELLA FRAISSE" userId="9d7ed02568a6ffaf" providerId="LiveId" clId="{DB318333-6D1C-496E-AFF1-5B8475B4DE94}" dt="2020-08-15T10:44:38.525" v="2" actId="47"/>
        <pc:sldMkLst>
          <pc:docMk/>
          <pc:sldMk cId="1082188549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BCB86-55C9-492B-BA07-E6F3D2716571}" type="datetimeFigureOut">
              <a:rPr lang="fr-FR" smtClean="0"/>
              <a:pPr/>
              <a:t>15/08/2020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968E6-BB8E-48D9-896B-242736577E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968E6-BB8E-48D9-896B-242736577EDF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751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8988-72DF-4A7F-9D63-B6A386FEEAB4}" type="datetimeFigureOut">
              <a:rPr lang="fr-FR" smtClean="0"/>
              <a:pPr/>
              <a:t>15/08/2020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8086-A7ED-44B3-89FF-DC646EEAE3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8988-72DF-4A7F-9D63-B6A386FEEAB4}" type="datetimeFigureOut">
              <a:rPr lang="fr-FR" smtClean="0"/>
              <a:pPr/>
              <a:t>15/08/2020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8086-A7ED-44B3-89FF-DC646EEAE3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8988-72DF-4A7F-9D63-B6A386FEEAB4}" type="datetimeFigureOut">
              <a:rPr lang="fr-FR" smtClean="0"/>
              <a:pPr/>
              <a:t>15/08/2020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8086-A7ED-44B3-89FF-DC646EEAE3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8988-72DF-4A7F-9D63-B6A386FEEAB4}" type="datetimeFigureOut">
              <a:rPr lang="fr-FR" smtClean="0"/>
              <a:pPr/>
              <a:t>15/08/2020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8086-A7ED-44B3-89FF-DC646EEAE3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8988-72DF-4A7F-9D63-B6A386FEEAB4}" type="datetimeFigureOut">
              <a:rPr lang="fr-FR" smtClean="0"/>
              <a:pPr/>
              <a:t>15/08/2020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8086-A7ED-44B3-89FF-DC646EEAE3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8988-72DF-4A7F-9D63-B6A386FEEAB4}" type="datetimeFigureOut">
              <a:rPr lang="fr-FR" smtClean="0"/>
              <a:pPr/>
              <a:t>15/08/2020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8086-A7ED-44B3-89FF-DC646EEAE3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8988-72DF-4A7F-9D63-B6A386FEEAB4}" type="datetimeFigureOut">
              <a:rPr lang="fr-FR" smtClean="0"/>
              <a:pPr/>
              <a:t>15/08/2020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8086-A7ED-44B3-89FF-DC646EEAE3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8988-72DF-4A7F-9D63-B6A386FEEAB4}" type="datetimeFigureOut">
              <a:rPr lang="fr-FR" smtClean="0"/>
              <a:pPr/>
              <a:t>15/08/2020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8086-A7ED-44B3-89FF-DC646EEAE3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8988-72DF-4A7F-9D63-B6A386FEEAB4}" type="datetimeFigureOut">
              <a:rPr lang="fr-FR" smtClean="0"/>
              <a:pPr/>
              <a:t>15/08/2020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8086-A7ED-44B3-89FF-DC646EEAE3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8988-72DF-4A7F-9D63-B6A386FEEAB4}" type="datetimeFigureOut">
              <a:rPr lang="fr-FR" smtClean="0"/>
              <a:pPr/>
              <a:t>15/08/2020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8086-A7ED-44B3-89FF-DC646EEAE3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8988-72DF-4A7F-9D63-B6A386FEEAB4}" type="datetimeFigureOut">
              <a:rPr lang="fr-FR" smtClean="0"/>
              <a:pPr/>
              <a:t>15/08/2020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48086-A7ED-44B3-89FF-DC646EEAE3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E8988-72DF-4A7F-9D63-B6A386FEEAB4}" type="datetimeFigureOut">
              <a:rPr lang="fr-FR" smtClean="0"/>
              <a:pPr/>
              <a:t>15/08/2020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48086-A7ED-44B3-89FF-DC646EEAE3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dessin&#10;&#10;Description générée automatiquement">
            <a:extLst>
              <a:ext uri="{FF2B5EF4-FFF2-40B4-BE49-F238E27FC236}">
                <a16:creationId xmlns:a16="http://schemas.microsoft.com/office/drawing/2014/main" id="{003D4F84-E15D-4061-80A5-1F33FE5132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441" y="5933301"/>
            <a:ext cx="876136" cy="1357615"/>
          </a:xfrm>
          <a:prstGeom prst="rect">
            <a:avLst/>
          </a:prstGeom>
        </p:spPr>
      </p:pic>
      <p:pic>
        <p:nvPicPr>
          <p:cNvPr id="20" name="Image 19" descr="Une image contenant plante&#10;&#10;Description générée automatiquement">
            <a:extLst>
              <a:ext uri="{FF2B5EF4-FFF2-40B4-BE49-F238E27FC236}">
                <a16:creationId xmlns:a16="http://schemas.microsoft.com/office/drawing/2014/main" id="{E2910913-7E4C-436F-9BE9-3F184E0582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460" y="3957499"/>
            <a:ext cx="923747" cy="1389201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5882A8C0-4866-41F4-A2D4-B86A949EBD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142" y="2119177"/>
            <a:ext cx="847874" cy="1355315"/>
          </a:xfrm>
          <a:prstGeom prst="rect">
            <a:avLst/>
          </a:prstGeom>
        </p:spPr>
      </p:pic>
      <p:pic>
        <p:nvPicPr>
          <p:cNvPr id="27" name="Image 26" descr="Une image contenant fleur, dessin&#10;&#10;Description générée automatiquement">
            <a:extLst>
              <a:ext uri="{FF2B5EF4-FFF2-40B4-BE49-F238E27FC236}">
                <a16:creationId xmlns:a16="http://schemas.microsoft.com/office/drawing/2014/main" id="{C98727D0-EE74-4B0B-9D70-C50375251E5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240" y="7941510"/>
            <a:ext cx="990302" cy="1221614"/>
          </a:xfrm>
          <a:prstGeom prst="rect">
            <a:avLst/>
          </a:prstGeom>
        </p:spPr>
      </p:pic>
      <p:pic>
        <p:nvPicPr>
          <p:cNvPr id="29" name="Image 28" descr="Une image contenant rideau, fleur&#10;&#10;Description générée automatiquement">
            <a:extLst>
              <a:ext uri="{FF2B5EF4-FFF2-40B4-BE49-F238E27FC236}">
                <a16:creationId xmlns:a16="http://schemas.microsoft.com/office/drawing/2014/main" id="{18BAE0EE-8223-4E90-9DE2-93A18765D42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694" y="337442"/>
            <a:ext cx="796883" cy="1414076"/>
          </a:xfrm>
          <a:prstGeom prst="rect">
            <a:avLst/>
          </a:prstGeom>
        </p:spPr>
      </p:pic>
      <p:grpSp>
        <p:nvGrpSpPr>
          <p:cNvPr id="92" name="Groupe 91"/>
          <p:cNvGrpSpPr/>
          <p:nvPr/>
        </p:nvGrpSpPr>
        <p:grpSpPr>
          <a:xfrm>
            <a:off x="171744" y="226403"/>
            <a:ext cx="7209287" cy="9145016"/>
            <a:chOff x="171744" y="162124"/>
            <a:chExt cx="7209287" cy="9145016"/>
          </a:xfrm>
        </p:grpSpPr>
        <p:grpSp>
          <p:nvGrpSpPr>
            <p:cNvPr id="54" name="Groupe 53"/>
            <p:cNvGrpSpPr/>
            <p:nvPr/>
          </p:nvGrpSpPr>
          <p:grpSpPr>
            <a:xfrm>
              <a:off x="179000" y="162124"/>
              <a:ext cx="3457615" cy="1584176"/>
              <a:chOff x="251008" y="162124"/>
              <a:chExt cx="3457615" cy="1584176"/>
            </a:xfrm>
          </p:grpSpPr>
          <p:sp>
            <p:nvSpPr>
              <p:cNvPr id="31" name="Rectangle à coins arrondis 30"/>
              <p:cNvSpPr/>
              <p:nvPr/>
            </p:nvSpPr>
            <p:spPr>
              <a:xfrm>
                <a:off x="252239" y="162124"/>
                <a:ext cx="3456384" cy="1584176"/>
              </a:xfrm>
              <a:prstGeom prst="roundRect">
                <a:avLst/>
              </a:pr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62" name="ZoneTexte 61">
                <a:extLst>
                  <a:ext uri="{FF2B5EF4-FFF2-40B4-BE49-F238E27FC236}">
                    <a16:creationId xmlns:a16="http://schemas.microsoft.com/office/drawing/2014/main" id="{6752875B-329A-435A-AFD3-DC9132D949F7}"/>
                  </a:ext>
                </a:extLst>
              </p:cNvPr>
              <p:cNvSpPr txBox="1"/>
              <p:nvPr/>
            </p:nvSpPr>
            <p:spPr>
              <a:xfrm>
                <a:off x="251008" y="569961"/>
                <a:ext cx="240096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800" dirty="0" err="1">
                    <a:solidFill>
                      <a:srgbClr val="FF6699"/>
                    </a:solidFill>
                    <a:latin typeface="ScrapItUp" panose="02000603000000000000" pitchFamily="2" charset="0"/>
                    <a:ea typeface="ScrapItUp" panose="02000603000000000000" pitchFamily="2" charset="0"/>
                  </a:rPr>
                  <a:t>PRénom</a:t>
                </a:r>
                <a:endParaRPr lang="fr-FR" sz="4800" dirty="0">
                  <a:solidFill>
                    <a:srgbClr val="FF6699"/>
                  </a:solidFill>
                  <a:latin typeface="ScrapItUp" panose="02000603000000000000" pitchFamily="2" charset="0"/>
                  <a:ea typeface="ScrapItUp" panose="02000603000000000000" pitchFamily="2" charset="0"/>
                </a:endParaRPr>
              </a:p>
            </p:txBody>
          </p:sp>
        </p:grpSp>
        <p:grpSp>
          <p:nvGrpSpPr>
            <p:cNvPr id="43" name="Groupe 42"/>
            <p:cNvGrpSpPr/>
            <p:nvPr/>
          </p:nvGrpSpPr>
          <p:grpSpPr>
            <a:xfrm>
              <a:off x="3924649" y="1962324"/>
              <a:ext cx="3456382" cy="1584176"/>
              <a:chOff x="3924649" y="1962324"/>
              <a:chExt cx="3456382" cy="1584176"/>
            </a:xfrm>
          </p:grpSpPr>
          <p:sp>
            <p:nvSpPr>
              <p:cNvPr id="39" name="ZoneTexte 38"/>
              <p:cNvSpPr txBox="1"/>
              <p:nvPr/>
            </p:nvSpPr>
            <p:spPr>
              <a:xfrm>
                <a:off x="3924649" y="2250356"/>
                <a:ext cx="230425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800" dirty="0" err="1">
                    <a:solidFill>
                      <a:srgbClr val="A50021"/>
                    </a:solidFill>
                    <a:latin typeface="ScrapItUp" panose="02000603000000000000" pitchFamily="2" charset="0"/>
                    <a:ea typeface="ScrapItUp" panose="02000603000000000000" pitchFamily="2" charset="0"/>
                  </a:rPr>
                  <a:t>PRénom</a:t>
                </a:r>
                <a:endParaRPr lang="fr-FR" sz="4800" dirty="0">
                  <a:solidFill>
                    <a:srgbClr val="A50021"/>
                  </a:solidFill>
                  <a:latin typeface="ScrapItUp" panose="02000603000000000000" pitchFamily="2" charset="0"/>
                  <a:ea typeface="ScrapItUp" panose="02000603000000000000" pitchFamily="2" charset="0"/>
                </a:endParaRPr>
              </a:p>
            </p:txBody>
          </p:sp>
          <p:sp>
            <p:nvSpPr>
              <p:cNvPr id="41" name="Rectangle à coins arrondis 40"/>
              <p:cNvSpPr/>
              <p:nvPr/>
            </p:nvSpPr>
            <p:spPr>
              <a:xfrm>
                <a:off x="3925031" y="1962324"/>
                <a:ext cx="3456000" cy="1584176"/>
              </a:xfrm>
              <a:prstGeom prst="roundRect">
                <a:avLst/>
              </a:prstGeom>
              <a:noFill/>
              <a:ln w="762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4" name="Groupe 43"/>
            <p:cNvGrpSpPr/>
            <p:nvPr/>
          </p:nvGrpSpPr>
          <p:grpSpPr>
            <a:xfrm>
              <a:off x="3924649" y="5778748"/>
              <a:ext cx="3456382" cy="1584176"/>
              <a:chOff x="3924649" y="1962324"/>
              <a:chExt cx="3456382" cy="1584176"/>
            </a:xfrm>
          </p:grpSpPr>
          <p:sp>
            <p:nvSpPr>
              <p:cNvPr id="45" name="ZoneTexte 44"/>
              <p:cNvSpPr txBox="1"/>
              <p:nvPr/>
            </p:nvSpPr>
            <p:spPr>
              <a:xfrm>
                <a:off x="3924649" y="2250356"/>
                <a:ext cx="230425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800" dirty="0" err="1">
                    <a:solidFill>
                      <a:srgbClr val="A50021"/>
                    </a:solidFill>
                    <a:latin typeface="ScrapItUp" panose="02000603000000000000" pitchFamily="2" charset="0"/>
                    <a:ea typeface="ScrapItUp" panose="02000603000000000000" pitchFamily="2" charset="0"/>
                  </a:rPr>
                  <a:t>PRénom</a:t>
                </a:r>
                <a:endParaRPr lang="fr-FR" sz="4800" dirty="0">
                  <a:solidFill>
                    <a:srgbClr val="A50021"/>
                  </a:solidFill>
                  <a:latin typeface="ScrapItUp" panose="02000603000000000000" pitchFamily="2" charset="0"/>
                  <a:ea typeface="ScrapItUp" panose="02000603000000000000" pitchFamily="2" charset="0"/>
                </a:endParaRPr>
              </a:p>
            </p:txBody>
          </p:sp>
          <p:sp>
            <p:nvSpPr>
              <p:cNvPr id="47" name="Rectangle à coins arrondis 46"/>
              <p:cNvSpPr/>
              <p:nvPr/>
            </p:nvSpPr>
            <p:spPr>
              <a:xfrm>
                <a:off x="3925031" y="1962324"/>
                <a:ext cx="3456000" cy="1584176"/>
              </a:xfrm>
              <a:prstGeom prst="roundRect">
                <a:avLst/>
              </a:prstGeom>
              <a:noFill/>
              <a:ln w="762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9" name="Groupe 48"/>
            <p:cNvGrpSpPr/>
            <p:nvPr/>
          </p:nvGrpSpPr>
          <p:grpSpPr>
            <a:xfrm>
              <a:off x="3924649" y="3834532"/>
              <a:ext cx="3456382" cy="1584176"/>
              <a:chOff x="3924649" y="1962324"/>
              <a:chExt cx="3456382" cy="1584176"/>
            </a:xfrm>
          </p:grpSpPr>
          <p:sp>
            <p:nvSpPr>
              <p:cNvPr id="50" name="ZoneTexte 49"/>
              <p:cNvSpPr txBox="1"/>
              <p:nvPr/>
            </p:nvSpPr>
            <p:spPr>
              <a:xfrm>
                <a:off x="3924649" y="2250356"/>
                <a:ext cx="230425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800" dirty="0" err="1">
                    <a:solidFill>
                      <a:srgbClr val="A50021"/>
                    </a:solidFill>
                    <a:latin typeface="ScrapItUp" panose="02000603000000000000" pitchFamily="2" charset="0"/>
                    <a:ea typeface="ScrapItUp" panose="02000603000000000000" pitchFamily="2" charset="0"/>
                  </a:rPr>
                  <a:t>PRénom</a:t>
                </a:r>
                <a:endParaRPr lang="fr-FR" sz="4800" dirty="0">
                  <a:solidFill>
                    <a:srgbClr val="A50021"/>
                  </a:solidFill>
                  <a:latin typeface="ScrapItUp" panose="02000603000000000000" pitchFamily="2" charset="0"/>
                  <a:ea typeface="ScrapItUp" panose="02000603000000000000" pitchFamily="2" charset="0"/>
                </a:endParaRPr>
              </a:p>
            </p:txBody>
          </p:sp>
          <p:sp>
            <p:nvSpPr>
              <p:cNvPr id="52" name="Rectangle à coins arrondis 51"/>
              <p:cNvSpPr/>
              <p:nvPr/>
            </p:nvSpPr>
            <p:spPr>
              <a:xfrm>
                <a:off x="3925031" y="1962324"/>
                <a:ext cx="3456000" cy="1584176"/>
              </a:xfrm>
              <a:prstGeom prst="roundRect">
                <a:avLst/>
              </a:prstGeom>
              <a:noFill/>
              <a:ln w="762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5" name="Groupe 54"/>
            <p:cNvGrpSpPr/>
            <p:nvPr/>
          </p:nvGrpSpPr>
          <p:grpSpPr>
            <a:xfrm>
              <a:off x="180231" y="1962324"/>
              <a:ext cx="3456384" cy="1584176"/>
              <a:chOff x="252239" y="162124"/>
              <a:chExt cx="3456384" cy="1584176"/>
            </a:xfrm>
          </p:grpSpPr>
          <p:sp>
            <p:nvSpPr>
              <p:cNvPr id="57" name="Rectangle à coins arrondis 56"/>
              <p:cNvSpPr/>
              <p:nvPr/>
            </p:nvSpPr>
            <p:spPr>
              <a:xfrm>
                <a:off x="252239" y="162124"/>
                <a:ext cx="3456384" cy="1584176"/>
              </a:xfrm>
              <a:prstGeom prst="roundRect">
                <a:avLst/>
              </a:pr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ZoneTexte 65">
                <a:extLst>
                  <a:ext uri="{FF2B5EF4-FFF2-40B4-BE49-F238E27FC236}">
                    <a16:creationId xmlns:a16="http://schemas.microsoft.com/office/drawing/2014/main" id="{93AA0DF9-5FF8-4CB5-8CE6-5D9C3E776889}"/>
                  </a:ext>
                </a:extLst>
              </p:cNvPr>
              <p:cNvSpPr txBox="1"/>
              <p:nvPr/>
            </p:nvSpPr>
            <p:spPr>
              <a:xfrm>
                <a:off x="338804" y="538713"/>
                <a:ext cx="22188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800" dirty="0" err="1">
                    <a:solidFill>
                      <a:srgbClr val="FF6699"/>
                    </a:solidFill>
                    <a:latin typeface="ScrapItUp" panose="02000603000000000000" pitchFamily="2" charset="0"/>
                    <a:ea typeface="ScrapItUp" panose="02000603000000000000" pitchFamily="2" charset="0"/>
                  </a:rPr>
                  <a:t>PRénom</a:t>
                </a:r>
                <a:endParaRPr lang="fr-FR" sz="4800" dirty="0">
                  <a:solidFill>
                    <a:srgbClr val="FF6699"/>
                  </a:solidFill>
                  <a:latin typeface="ScrapItUp" panose="02000603000000000000" pitchFamily="2" charset="0"/>
                  <a:ea typeface="ScrapItUp" panose="02000603000000000000" pitchFamily="2" charset="0"/>
                </a:endParaRPr>
              </a:p>
            </p:txBody>
          </p:sp>
        </p:grpSp>
        <p:grpSp>
          <p:nvGrpSpPr>
            <p:cNvPr id="59" name="Groupe 58"/>
            <p:cNvGrpSpPr/>
            <p:nvPr/>
          </p:nvGrpSpPr>
          <p:grpSpPr>
            <a:xfrm>
              <a:off x="180231" y="3834532"/>
              <a:ext cx="3456384" cy="1584176"/>
              <a:chOff x="252239" y="162124"/>
              <a:chExt cx="3456384" cy="1584176"/>
            </a:xfrm>
          </p:grpSpPr>
          <p:sp>
            <p:nvSpPr>
              <p:cNvPr id="61" name="Rectangle à coins arrondis 60"/>
              <p:cNvSpPr/>
              <p:nvPr/>
            </p:nvSpPr>
            <p:spPr>
              <a:xfrm>
                <a:off x="252239" y="162124"/>
                <a:ext cx="3456384" cy="1584176"/>
              </a:xfrm>
              <a:prstGeom prst="roundRect">
                <a:avLst/>
              </a:pr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9" name="ZoneTexte 68">
                <a:extLst>
                  <a:ext uri="{FF2B5EF4-FFF2-40B4-BE49-F238E27FC236}">
                    <a16:creationId xmlns:a16="http://schemas.microsoft.com/office/drawing/2014/main" id="{A343BD2B-EAE7-4461-B45C-1886A250E010}"/>
                  </a:ext>
                </a:extLst>
              </p:cNvPr>
              <p:cNvSpPr txBox="1"/>
              <p:nvPr/>
            </p:nvSpPr>
            <p:spPr>
              <a:xfrm>
                <a:off x="324249" y="588231"/>
                <a:ext cx="251175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800" dirty="0" err="1">
                    <a:solidFill>
                      <a:srgbClr val="FF6699"/>
                    </a:solidFill>
                    <a:latin typeface="ScrapItUp" panose="02000603000000000000" pitchFamily="2" charset="0"/>
                    <a:ea typeface="ScrapItUp" panose="02000603000000000000" pitchFamily="2" charset="0"/>
                  </a:rPr>
                  <a:t>PRénom</a:t>
                </a:r>
                <a:endParaRPr lang="fr-FR" sz="4800" dirty="0">
                  <a:solidFill>
                    <a:srgbClr val="FF6699"/>
                  </a:solidFill>
                  <a:latin typeface="ScrapItUp" panose="02000603000000000000" pitchFamily="2" charset="0"/>
                  <a:ea typeface="ScrapItUp" panose="02000603000000000000" pitchFamily="2" charset="0"/>
                </a:endParaRPr>
              </a:p>
            </p:txBody>
          </p:sp>
        </p:grpSp>
        <p:grpSp>
          <p:nvGrpSpPr>
            <p:cNvPr id="63" name="Groupe 62"/>
            <p:cNvGrpSpPr/>
            <p:nvPr/>
          </p:nvGrpSpPr>
          <p:grpSpPr>
            <a:xfrm>
              <a:off x="180231" y="5778748"/>
              <a:ext cx="3456384" cy="1584176"/>
              <a:chOff x="252239" y="162124"/>
              <a:chExt cx="3456384" cy="1584176"/>
            </a:xfrm>
          </p:grpSpPr>
          <p:sp>
            <p:nvSpPr>
              <p:cNvPr id="65" name="Rectangle à coins arrondis 64"/>
              <p:cNvSpPr/>
              <p:nvPr/>
            </p:nvSpPr>
            <p:spPr>
              <a:xfrm>
                <a:off x="252239" y="162124"/>
                <a:ext cx="3456384" cy="1584176"/>
              </a:xfrm>
              <a:prstGeom prst="roundRect">
                <a:avLst/>
              </a:pr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1" name="ZoneTexte 70">
                <a:extLst>
                  <a:ext uri="{FF2B5EF4-FFF2-40B4-BE49-F238E27FC236}">
                    <a16:creationId xmlns:a16="http://schemas.microsoft.com/office/drawing/2014/main" id="{9F8E91D7-B3C8-479B-B9AF-811BA0462AC8}"/>
                  </a:ext>
                </a:extLst>
              </p:cNvPr>
              <p:cNvSpPr txBox="1"/>
              <p:nvPr/>
            </p:nvSpPr>
            <p:spPr>
              <a:xfrm>
                <a:off x="358922" y="592900"/>
                <a:ext cx="221255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800" dirty="0" err="1">
                    <a:solidFill>
                      <a:srgbClr val="FF6699"/>
                    </a:solidFill>
                    <a:latin typeface="ScrapItUp" panose="02000603000000000000" pitchFamily="2" charset="0"/>
                    <a:ea typeface="ScrapItUp" panose="02000603000000000000" pitchFamily="2" charset="0"/>
                  </a:rPr>
                  <a:t>PRénom</a:t>
                </a:r>
                <a:endParaRPr lang="fr-FR" sz="4800" dirty="0">
                  <a:solidFill>
                    <a:srgbClr val="FF6699"/>
                  </a:solidFill>
                  <a:latin typeface="ScrapItUp" panose="02000603000000000000" pitchFamily="2" charset="0"/>
                  <a:ea typeface="ScrapItUp" panose="02000603000000000000" pitchFamily="2" charset="0"/>
                </a:endParaRPr>
              </a:p>
            </p:txBody>
          </p:sp>
        </p:grpSp>
        <p:grpSp>
          <p:nvGrpSpPr>
            <p:cNvPr id="67" name="Groupe 66"/>
            <p:cNvGrpSpPr/>
            <p:nvPr/>
          </p:nvGrpSpPr>
          <p:grpSpPr>
            <a:xfrm>
              <a:off x="3924649" y="7722964"/>
              <a:ext cx="3456382" cy="1584176"/>
              <a:chOff x="3924649" y="1962324"/>
              <a:chExt cx="3456382" cy="1584176"/>
            </a:xfrm>
          </p:grpSpPr>
          <p:sp>
            <p:nvSpPr>
              <p:cNvPr id="68" name="ZoneTexte 67"/>
              <p:cNvSpPr txBox="1"/>
              <p:nvPr/>
            </p:nvSpPr>
            <p:spPr>
              <a:xfrm>
                <a:off x="3924649" y="2250356"/>
                <a:ext cx="230425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800" dirty="0" err="1">
                    <a:solidFill>
                      <a:srgbClr val="A50021"/>
                    </a:solidFill>
                    <a:latin typeface="ScrapItUp" panose="02000603000000000000" pitchFamily="2" charset="0"/>
                    <a:ea typeface="ScrapItUp" panose="02000603000000000000" pitchFamily="2" charset="0"/>
                  </a:rPr>
                  <a:t>PRénom</a:t>
                </a:r>
                <a:endParaRPr lang="fr-FR" sz="4800" dirty="0">
                  <a:solidFill>
                    <a:srgbClr val="A50021"/>
                  </a:solidFill>
                  <a:latin typeface="ScrapItUp" panose="02000603000000000000" pitchFamily="2" charset="0"/>
                  <a:ea typeface="ScrapItUp" panose="02000603000000000000" pitchFamily="2" charset="0"/>
                </a:endParaRPr>
              </a:p>
            </p:txBody>
          </p:sp>
          <p:sp>
            <p:nvSpPr>
              <p:cNvPr id="70" name="Rectangle à coins arrondis 69"/>
              <p:cNvSpPr/>
              <p:nvPr/>
            </p:nvSpPr>
            <p:spPr>
              <a:xfrm>
                <a:off x="3925031" y="1962324"/>
                <a:ext cx="3456000" cy="1584176"/>
              </a:xfrm>
              <a:prstGeom prst="roundRect">
                <a:avLst/>
              </a:prstGeom>
              <a:noFill/>
              <a:ln w="762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72" name="Groupe 71"/>
            <p:cNvGrpSpPr/>
            <p:nvPr/>
          </p:nvGrpSpPr>
          <p:grpSpPr>
            <a:xfrm>
              <a:off x="171744" y="7722964"/>
              <a:ext cx="3464871" cy="1584176"/>
              <a:chOff x="243752" y="162124"/>
              <a:chExt cx="3464871" cy="1584176"/>
            </a:xfrm>
          </p:grpSpPr>
          <p:sp>
            <p:nvSpPr>
              <p:cNvPr id="73" name="ZoneTexte 72"/>
              <p:cNvSpPr txBox="1"/>
              <p:nvPr/>
            </p:nvSpPr>
            <p:spPr>
              <a:xfrm>
                <a:off x="243752" y="474433"/>
                <a:ext cx="23277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800" dirty="0" err="1">
                    <a:solidFill>
                      <a:srgbClr val="FF6699"/>
                    </a:solidFill>
                    <a:latin typeface="ScrapItUp" panose="02000603000000000000" pitchFamily="2" charset="0"/>
                    <a:ea typeface="ScrapItUp" panose="02000603000000000000" pitchFamily="2" charset="0"/>
                  </a:rPr>
                  <a:t>PRénom</a:t>
                </a:r>
                <a:endParaRPr lang="fr-FR" sz="4800" dirty="0">
                  <a:solidFill>
                    <a:srgbClr val="FF6699"/>
                  </a:solidFill>
                  <a:latin typeface="ScrapItUp" panose="02000603000000000000" pitchFamily="2" charset="0"/>
                  <a:ea typeface="ScrapItUp" panose="02000603000000000000" pitchFamily="2" charset="0"/>
                </a:endParaRPr>
              </a:p>
            </p:txBody>
          </p:sp>
          <p:sp>
            <p:nvSpPr>
              <p:cNvPr id="74" name="Rectangle à coins arrondis 73"/>
              <p:cNvSpPr/>
              <p:nvPr/>
            </p:nvSpPr>
            <p:spPr>
              <a:xfrm>
                <a:off x="252239" y="162124"/>
                <a:ext cx="3456384" cy="1584176"/>
              </a:xfrm>
              <a:prstGeom prst="roundRect">
                <a:avLst/>
              </a:pr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76" name="Groupe 66"/>
            <p:cNvGrpSpPr/>
            <p:nvPr/>
          </p:nvGrpSpPr>
          <p:grpSpPr>
            <a:xfrm>
              <a:off x="3924649" y="162124"/>
              <a:ext cx="3456382" cy="1584176"/>
              <a:chOff x="3924649" y="1962324"/>
              <a:chExt cx="3456382" cy="1584176"/>
            </a:xfrm>
          </p:grpSpPr>
          <p:sp>
            <p:nvSpPr>
              <p:cNvPr id="77" name="ZoneTexte 76"/>
              <p:cNvSpPr txBox="1"/>
              <p:nvPr/>
            </p:nvSpPr>
            <p:spPr>
              <a:xfrm>
                <a:off x="3924649" y="2250356"/>
                <a:ext cx="230425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800" dirty="0" err="1">
                    <a:solidFill>
                      <a:srgbClr val="A50021"/>
                    </a:solidFill>
                    <a:latin typeface="ScrapItUp" panose="02000603000000000000" pitchFamily="2" charset="0"/>
                    <a:ea typeface="ScrapItUp" panose="02000603000000000000" pitchFamily="2" charset="0"/>
                  </a:rPr>
                  <a:t>PRénom</a:t>
                </a:r>
                <a:endParaRPr lang="fr-FR" sz="4800" dirty="0">
                  <a:solidFill>
                    <a:srgbClr val="A50021"/>
                  </a:solidFill>
                  <a:latin typeface="ScrapItUp" panose="02000603000000000000" pitchFamily="2" charset="0"/>
                  <a:ea typeface="ScrapItUp" panose="02000603000000000000" pitchFamily="2" charset="0"/>
                </a:endParaRPr>
              </a:p>
            </p:txBody>
          </p:sp>
          <p:sp>
            <p:nvSpPr>
              <p:cNvPr id="79" name="Rectangle à coins arrondis 78"/>
              <p:cNvSpPr/>
              <p:nvPr/>
            </p:nvSpPr>
            <p:spPr>
              <a:xfrm>
                <a:off x="3925031" y="1962324"/>
                <a:ext cx="3456000" cy="1584176"/>
              </a:xfrm>
              <a:prstGeom prst="roundRect">
                <a:avLst/>
              </a:prstGeom>
              <a:noFill/>
              <a:ln w="762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pic>
        <p:nvPicPr>
          <p:cNvPr id="13" name="Image 1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1F741C40-0EC9-4637-9B3E-F6660240CD1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820" y="5922764"/>
            <a:ext cx="1079927" cy="1301912"/>
          </a:xfrm>
          <a:prstGeom prst="rect">
            <a:avLst/>
          </a:prstGeom>
        </p:spPr>
      </p:pic>
      <p:pic>
        <p:nvPicPr>
          <p:cNvPr id="15" name="Image 14" descr="Une image contenant horloge&#10;&#10;Description générée automatiquement">
            <a:extLst>
              <a:ext uri="{FF2B5EF4-FFF2-40B4-BE49-F238E27FC236}">
                <a16:creationId xmlns:a16="http://schemas.microsoft.com/office/drawing/2014/main" id="{96323143-24C6-4989-ABF6-528B3BD9BCA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640" y="3985241"/>
            <a:ext cx="1004107" cy="1292644"/>
          </a:xfrm>
          <a:prstGeom prst="rect">
            <a:avLst/>
          </a:prstGeom>
        </p:spPr>
      </p:pic>
      <p:pic>
        <p:nvPicPr>
          <p:cNvPr id="17" name="Image 16" descr="Une image contenant brosse&#10;&#10;Description générée automatiquement">
            <a:extLst>
              <a:ext uri="{FF2B5EF4-FFF2-40B4-BE49-F238E27FC236}">
                <a16:creationId xmlns:a16="http://schemas.microsoft.com/office/drawing/2014/main" id="{3915CECC-CBDC-4D35-80FF-FEC5EB92FA3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464" y="2113566"/>
            <a:ext cx="1031227" cy="1257870"/>
          </a:xfrm>
          <a:prstGeom prst="rect">
            <a:avLst/>
          </a:prstGeom>
        </p:spPr>
      </p:pic>
      <p:pic>
        <p:nvPicPr>
          <p:cNvPr id="19" name="Image 18" descr="Une image contenant dessin, horloge&#10;&#10;Description générée automatiquement">
            <a:extLst>
              <a:ext uri="{FF2B5EF4-FFF2-40B4-BE49-F238E27FC236}">
                <a16:creationId xmlns:a16="http://schemas.microsoft.com/office/drawing/2014/main" id="{7BD32075-1076-4D52-A265-D52F5AA0882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527" y="283979"/>
            <a:ext cx="833954" cy="1340466"/>
          </a:xfrm>
          <a:prstGeom prst="rect">
            <a:avLst/>
          </a:prstGeom>
        </p:spPr>
      </p:pic>
      <p:pic>
        <p:nvPicPr>
          <p:cNvPr id="2" name="Image 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BEDA2AD1-5C07-40C4-8C0B-15280AFB449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885" y="7874720"/>
            <a:ext cx="1248806" cy="128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4419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11</Words>
  <Application>Microsoft Office PowerPoint</Application>
  <PresentationFormat>Personnalisé</PresentationFormat>
  <Paragraphs>11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ScrapItUp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STELLA FRAISSE</dc:creator>
  <cp:lastModifiedBy>STELLA FRAISSE</cp:lastModifiedBy>
  <cp:revision>18</cp:revision>
  <dcterms:created xsi:type="dcterms:W3CDTF">2017-08-21T14:50:21Z</dcterms:created>
  <dcterms:modified xsi:type="dcterms:W3CDTF">2020-08-15T10:44:40Z</dcterms:modified>
</cp:coreProperties>
</file>