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72" r:id="rId4"/>
    <p:sldId id="257" r:id="rId5"/>
    <p:sldId id="260" r:id="rId6"/>
    <p:sldId id="259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A669385-5818-409E-A8BE-DE6576C04BA7}" type="datetimeFigureOut">
              <a:rPr lang="fr-FR" smtClean="0"/>
              <a:pPr/>
              <a:t>18/09/2012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39E2FE1-FDAF-4414-923E-7AD4FBD56A0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69385-5818-409E-A8BE-DE6576C04BA7}" type="datetimeFigureOut">
              <a:rPr lang="fr-FR" smtClean="0"/>
              <a:pPr/>
              <a:t>18/09/2012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E2FE1-FDAF-4414-923E-7AD4FBD56A0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69385-5818-409E-A8BE-DE6576C04BA7}" type="datetimeFigureOut">
              <a:rPr lang="fr-FR" smtClean="0"/>
              <a:pPr/>
              <a:t>18/09/2012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E2FE1-FDAF-4414-923E-7AD4FBD56A0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A669385-5818-409E-A8BE-DE6576C04BA7}" type="datetimeFigureOut">
              <a:rPr lang="fr-FR" smtClean="0"/>
              <a:pPr/>
              <a:t>18/09/2012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E2FE1-FDAF-4414-923E-7AD4FBD56A0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A669385-5818-409E-A8BE-DE6576C04BA7}" type="datetimeFigureOut">
              <a:rPr lang="fr-FR" smtClean="0"/>
              <a:pPr/>
              <a:t>18/09/2012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39E2FE1-FDAF-4414-923E-7AD4FBD56A0C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A669385-5818-409E-A8BE-DE6576C04BA7}" type="datetimeFigureOut">
              <a:rPr lang="fr-FR" smtClean="0"/>
              <a:pPr/>
              <a:t>18/09/2012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39E2FE1-FDAF-4414-923E-7AD4FBD56A0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A669385-5818-409E-A8BE-DE6576C04BA7}" type="datetimeFigureOut">
              <a:rPr lang="fr-FR" smtClean="0"/>
              <a:pPr/>
              <a:t>18/09/2012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39E2FE1-FDAF-4414-923E-7AD4FBD56A0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69385-5818-409E-A8BE-DE6576C04BA7}" type="datetimeFigureOut">
              <a:rPr lang="fr-FR" smtClean="0"/>
              <a:pPr/>
              <a:t>18/09/2012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E2FE1-FDAF-4414-923E-7AD4FBD56A0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A669385-5818-409E-A8BE-DE6576C04BA7}" type="datetimeFigureOut">
              <a:rPr lang="fr-FR" smtClean="0"/>
              <a:pPr/>
              <a:t>18/09/2012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39E2FE1-FDAF-4414-923E-7AD4FBD56A0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A669385-5818-409E-A8BE-DE6576C04BA7}" type="datetimeFigureOut">
              <a:rPr lang="fr-FR" smtClean="0"/>
              <a:pPr/>
              <a:t>18/09/2012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39E2FE1-FDAF-4414-923E-7AD4FBD56A0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A669385-5818-409E-A8BE-DE6576C04BA7}" type="datetimeFigureOut">
              <a:rPr lang="fr-FR" smtClean="0"/>
              <a:pPr/>
              <a:t>18/09/2012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39E2FE1-FDAF-4414-923E-7AD4FBD56A0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A669385-5818-409E-A8BE-DE6576C04BA7}" type="datetimeFigureOut">
              <a:rPr lang="fr-FR" smtClean="0"/>
              <a:pPr/>
              <a:t>18/09/2012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39E2FE1-FDAF-4414-923E-7AD4FBD56A0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Moi je m’appelle</a:t>
            </a:r>
            <a:b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Morgan</a:t>
            </a:r>
            <a:endParaRPr lang="fr-FR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/>
              <a:t>J</a:t>
            </a:r>
            <a:r>
              <a:rPr lang="fr-FR" dirty="0" smtClean="0"/>
              <a:t>’ai 17 ans</a:t>
            </a:r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Étoile à 5 branches 3"/>
          <p:cNvSpPr/>
          <p:nvPr/>
        </p:nvSpPr>
        <p:spPr>
          <a:xfrm>
            <a:off x="1714480" y="142873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Étoile à 6 branches 12"/>
          <p:cNvSpPr/>
          <p:nvPr/>
        </p:nvSpPr>
        <p:spPr>
          <a:xfrm>
            <a:off x="7786710" y="4500570"/>
            <a:ext cx="914400" cy="9144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xplosion 2 13"/>
          <p:cNvSpPr/>
          <p:nvPr/>
        </p:nvSpPr>
        <p:spPr>
          <a:xfrm>
            <a:off x="1643042" y="5572140"/>
            <a:ext cx="914400" cy="9144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wipe dir="d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Je viens de l’Auvergne</a:t>
            </a:r>
            <a:endParaRPr lang="fr-FR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2357422" y="2043175"/>
            <a:ext cx="3857652" cy="3702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Sourire 11"/>
          <p:cNvSpPr/>
          <p:nvPr/>
        </p:nvSpPr>
        <p:spPr>
          <a:xfrm>
            <a:off x="7643834" y="1571612"/>
            <a:ext cx="914400" cy="9144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Une ville qui s’appelle </a:t>
            </a:r>
            <a:r>
              <a:rPr lang="fr-FR" dirty="0" err="1" smtClean="0"/>
              <a:t>Châteaugay</a:t>
            </a:r>
            <a:endParaRPr lang="fr-FR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0010" y="571480"/>
            <a:ext cx="5669378" cy="424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r>
              <a:rPr lang="fr-FR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J’étudiais au lycée Sainte Marie de RIOM</a:t>
            </a:r>
            <a:endParaRPr lang="fr-FR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357290" y="1575195"/>
            <a:ext cx="7072362" cy="4774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/>
    <p:sndAc>
      <p:stSnd>
        <p:snd r:embed="rId2" name="voltage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Je possède le </a:t>
            </a:r>
            <a:r>
              <a:rPr lang="fr-FR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B</a:t>
            </a:r>
            <a:r>
              <a:rPr lang="fr-F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accalauréat                        ES </a:t>
            </a:r>
            <a:endParaRPr lang="fr-FR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3305175" y="3268662"/>
            <a:ext cx="25336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Éclair 4"/>
          <p:cNvSpPr/>
          <p:nvPr/>
        </p:nvSpPr>
        <p:spPr>
          <a:xfrm>
            <a:off x="7500958" y="2143116"/>
            <a:ext cx="914400" cy="914400"/>
          </a:xfrm>
          <a:prstGeom prst="lightningBol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Éclair 5"/>
          <p:cNvSpPr/>
          <p:nvPr/>
        </p:nvSpPr>
        <p:spPr>
          <a:xfrm>
            <a:off x="1142976" y="2285992"/>
            <a:ext cx="914400" cy="914400"/>
          </a:xfrm>
          <a:prstGeom prst="lightningBol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strips dir="ld"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Je joue depuis 9 ans au football</a:t>
            </a:r>
            <a:endParaRPr lang="fr-FR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3108" y="2071678"/>
            <a:ext cx="6143668" cy="4607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31</Words>
  <Application>Microsoft Office PowerPoint</Application>
  <PresentationFormat>Affichage à l'écran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Verve</vt:lpstr>
      <vt:lpstr>Moi je m’appelle  Morgan</vt:lpstr>
      <vt:lpstr>Je viens de l’Auvergne</vt:lpstr>
      <vt:lpstr>                Une ville qui s’appelle Châteaugay</vt:lpstr>
      <vt:lpstr> J’étudiais au lycée Sainte Marie de RIOM</vt:lpstr>
      <vt:lpstr>Je possède le Baccalauréat                        ES </vt:lpstr>
      <vt:lpstr>Je joue depuis 9 ans au football</vt:lpstr>
    </vt:vector>
  </TitlesOfParts>
  <Company>Littoral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Moi je m’appelle  Morgan Rouches</dc:title>
  <dc:creator>roucmorg</dc:creator>
  <cp:lastModifiedBy>MORGAN</cp:lastModifiedBy>
  <cp:revision>28</cp:revision>
  <dcterms:created xsi:type="dcterms:W3CDTF">2012-09-13T12:00:57Z</dcterms:created>
  <dcterms:modified xsi:type="dcterms:W3CDTF">2012-09-18T10:28:10Z</dcterms:modified>
</cp:coreProperties>
</file>