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  <p:sldId id="269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62A33-4270-41B1-BC24-B2C0B3576FEB}" type="datetimeFigureOut">
              <a:rPr lang="es-CO" smtClean="0"/>
              <a:t>07/05/2015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2794F-DEC6-493B-9F1E-1F639B10CCCC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3 Imagen" descr="DSC0137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4 Imagen" descr="DSC014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571736" y="5000636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RICITOS DE ORO Y LOS TRES OSOS</a:t>
            </a:r>
            <a:endParaRPr lang="es-CO" sz="24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8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7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2 Imagen" descr="DSC0139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9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7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7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2 Imagen" descr="DSC013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3 Imagen" descr="DSC0137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8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8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8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8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8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SC0138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</Words>
  <Application>Microsoft Office PowerPoint</Application>
  <PresentationFormat>Presentación en pantalla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Invitado</dc:creator>
  <cp:lastModifiedBy>Invitado</cp:lastModifiedBy>
  <cp:revision>7</cp:revision>
  <dcterms:created xsi:type="dcterms:W3CDTF">2015-05-07T17:51:30Z</dcterms:created>
  <dcterms:modified xsi:type="dcterms:W3CDTF">2015-05-07T19:04:41Z</dcterms:modified>
</cp:coreProperties>
</file>