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6" r:id="rId5"/>
    <p:sldId id="263" r:id="rId6"/>
    <p:sldId id="267" r:id="rId7"/>
    <p:sldId id="264" r:id="rId8"/>
    <p:sldId id="268" r:id="rId9"/>
    <p:sldId id="265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4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19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7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28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95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37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22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89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8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1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28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F76B1-B351-4B24-97A1-3E8FF4CA18D9}" type="datetimeFigureOut">
              <a:rPr lang="fr-FR" smtClean="0"/>
              <a:t>20/08/2019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AF4B9-4970-4788-983E-52E1401A0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4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B1. Cherche et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243306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honnête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voulu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souffleter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186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B5. Cherche </a:t>
            </a:r>
            <a:r>
              <a:rPr lang="fr-FR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et </a:t>
            </a:r>
            <a:r>
              <a:rPr lang="fr-FR" sz="3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52000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oculiste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ophtalmologiste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hâler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bronzer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insipide</a:t>
                      </a:r>
                      <a:endParaRPr lang="fr-FR" sz="3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fade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0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B1. Cherche et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062100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honnête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intègre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voulu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intentionnel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souffleter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gifler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81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B2. Cherche et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652478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renouveau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poisson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flegmatique</a:t>
                      </a:r>
                      <a:endParaRPr lang="fr-FR" sz="35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98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B2. Cherche et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427264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renouveau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regain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poisson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exocet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flegmatique</a:t>
                      </a:r>
                      <a:endParaRPr lang="fr-FR" sz="35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impassible, placide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8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B3. Cherche et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21872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esquinter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zone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virulent</a:t>
                      </a:r>
                      <a:endParaRPr lang="fr-FR" sz="35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078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B3. Cherche et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13062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esquinter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abimer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zone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secteur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5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virulent</a:t>
                      </a:r>
                      <a:endParaRPr lang="fr-FR" sz="35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acerbe, caustique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82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B4. Cherche et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17385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toquade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sincérité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productivité</a:t>
                      </a:r>
                      <a:endParaRPr lang="fr-FR" sz="3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435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B4. Cherche et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419901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toquade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lubie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sincérité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loyauté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productivité</a:t>
                      </a:r>
                      <a:endParaRPr lang="fr-FR" sz="3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rendement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492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B5. Cherche et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écris 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y For Fun" pitchFamily="50" charset="0"/>
              </a:rPr>
              <a:t>le synonyme de chacun des mots suivants.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y For Fun" pitchFamily="50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344553"/>
              </p:ext>
            </p:extLst>
          </p:nvPr>
        </p:nvGraphicFramePr>
        <p:xfrm>
          <a:off x="179512" y="1916832"/>
          <a:ext cx="8856984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624736"/>
              </a:tblGrid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oculiste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r>
                        <a:rPr lang="fr-FR" sz="3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Joy For Fun" pitchFamily="50" charset="0"/>
                        </a:rPr>
                        <a:t>hâler</a:t>
                      </a:r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4163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Joy For Fun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165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178</Words>
  <Application>Microsoft Office PowerPoint</Application>
  <PresentationFormat>Affichage à l'écran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8</cp:revision>
  <dcterms:created xsi:type="dcterms:W3CDTF">2019-08-17T19:35:34Z</dcterms:created>
  <dcterms:modified xsi:type="dcterms:W3CDTF">2019-08-20T12:23:48Z</dcterms:modified>
</cp:coreProperties>
</file>