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67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66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39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838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74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60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176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044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73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1646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53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1EE4B-ED01-49B1-B540-477570184B59}" type="datetimeFigureOut">
              <a:rPr lang="fr-FR" smtClean="0"/>
              <a:t>14/06/2020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4F848-4073-4A25-9B6F-17827D3487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3325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FC8DF20-8626-4A33-83ED-6B66B148AF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527" y="777860"/>
            <a:ext cx="5589557" cy="585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911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Format A4 (210 x 297 mm)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 Herbreteau</dc:creator>
  <cp:lastModifiedBy>audrey Herbreteau</cp:lastModifiedBy>
  <cp:revision>1</cp:revision>
  <dcterms:created xsi:type="dcterms:W3CDTF">2020-06-14T19:54:23Z</dcterms:created>
  <dcterms:modified xsi:type="dcterms:W3CDTF">2020-06-14T19:59:05Z</dcterms:modified>
</cp:coreProperties>
</file>