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2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602A-B14C-4D8B-86E1-EA0A175C7E10}" type="datetimeFigureOut">
              <a:rPr lang="fr-FR" smtClean="0"/>
              <a:pPr/>
              <a:t>16/10/2012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6C1D-2817-4FB1-8A8E-407129BA0C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602A-B14C-4D8B-86E1-EA0A175C7E10}" type="datetimeFigureOut">
              <a:rPr lang="fr-FR" smtClean="0"/>
              <a:pPr/>
              <a:t>16/10/2012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6C1D-2817-4FB1-8A8E-407129BA0C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602A-B14C-4D8B-86E1-EA0A175C7E10}" type="datetimeFigureOut">
              <a:rPr lang="fr-FR" smtClean="0"/>
              <a:pPr/>
              <a:t>16/10/2012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6C1D-2817-4FB1-8A8E-407129BA0C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602A-B14C-4D8B-86E1-EA0A175C7E10}" type="datetimeFigureOut">
              <a:rPr lang="fr-FR" smtClean="0"/>
              <a:pPr/>
              <a:t>16/10/2012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6C1D-2817-4FB1-8A8E-407129BA0C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602A-B14C-4D8B-86E1-EA0A175C7E10}" type="datetimeFigureOut">
              <a:rPr lang="fr-FR" smtClean="0"/>
              <a:pPr/>
              <a:t>16/10/2012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6C1D-2817-4FB1-8A8E-407129BA0C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602A-B14C-4D8B-86E1-EA0A175C7E10}" type="datetimeFigureOut">
              <a:rPr lang="fr-FR" smtClean="0"/>
              <a:pPr/>
              <a:t>16/10/2012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6C1D-2817-4FB1-8A8E-407129BA0C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602A-B14C-4D8B-86E1-EA0A175C7E10}" type="datetimeFigureOut">
              <a:rPr lang="fr-FR" smtClean="0"/>
              <a:pPr/>
              <a:t>16/10/2012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6C1D-2817-4FB1-8A8E-407129BA0C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602A-B14C-4D8B-86E1-EA0A175C7E10}" type="datetimeFigureOut">
              <a:rPr lang="fr-FR" smtClean="0"/>
              <a:pPr/>
              <a:t>16/10/2012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6C1D-2817-4FB1-8A8E-407129BA0C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602A-B14C-4D8B-86E1-EA0A175C7E10}" type="datetimeFigureOut">
              <a:rPr lang="fr-FR" smtClean="0"/>
              <a:pPr/>
              <a:t>16/10/2012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6C1D-2817-4FB1-8A8E-407129BA0C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602A-B14C-4D8B-86E1-EA0A175C7E10}" type="datetimeFigureOut">
              <a:rPr lang="fr-FR" smtClean="0"/>
              <a:pPr/>
              <a:t>16/10/2012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6C1D-2817-4FB1-8A8E-407129BA0C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602A-B14C-4D8B-86E1-EA0A175C7E10}" type="datetimeFigureOut">
              <a:rPr lang="fr-FR" smtClean="0"/>
              <a:pPr/>
              <a:t>16/10/2012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6C1D-2817-4FB1-8A8E-407129BA0C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5602A-B14C-4D8B-86E1-EA0A175C7E10}" type="datetimeFigureOut">
              <a:rPr lang="fr-FR" smtClean="0"/>
              <a:pPr/>
              <a:t>16/10/2012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A6C1D-2817-4FB1-8A8E-407129BA0C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PNG - 6.3 ko - next pi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764704"/>
            <a:ext cx="5076825" cy="447675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23728" y="54452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200" i="1" dirty="0" smtClean="0">
                <a:latin typeface="Baskerville Old Face" pitchFamily="18" charset="0"/>
              </a:rPr>
              <a:t>Évolution de la concentration en dioxygène de solutions de concentrations croissantes de glucose et soumises à l’action de la glucose oxydase</a:t>
            </a:r>
            <a:endParaRPr lang="fr-FR" sz="12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Valérie</dc:creator>
  <cp:lastModifiedBy>Valérie</cp:lastModifiedBy>
  <cp:revision>2</cp:revision>
  <dcterms:created xsi:type="dcterms:W3CDTF">2012-10-16T17:07:50Z</dcterms:created>
  <dcterms:modified xsi:type="dcterms:W3CDTF">2012-10-16T17:38:00Z</dcterms:modified>
</cp:coreProperties>
</file>