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EC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37211-6574-42DD-8F58-7BB5E73F6908}" type="datetimeFigureOut">
              <a:rPr lang="fr-FR" smtClean="0"/>
              <a:t>03/01/2016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66C9-EDAA-4714-8711-7DBD9F53156E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œur 37"/>
          <p:cNvSpPr/>
          <p:nvPr/>
        </p:nvSpPr>
        <p:spPr>
          <a:xfrm>
            <a:off x="1772816" y="3851920"/>
            <a:ext cx="288032" cy="288032"/>
          </a:xfrm>
          <a:prstGeom prst="heart">
            <a:avLst/>
          </a:prstGeom>
          <a:solidFill>
            <a:srgbClr val="F68616"/>
          </a:solidFill>
          <a:ln>
            <a:solidFill>
              <a:srgbClr val="F68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Cœur 38"/>
          <p:cNvSpPr/>
          <p:nvPr/>
        </p:nvSpPr>
        <p:spPr>
          <a:xfrm>
            <a:off x="4509120" y="3851920"/>
            <a:ext cx="360040" cy="360040"/>
          </a:xfrm>
          <a:prstGeom prst="heart">
            <a:avLst/>
          </a:prstGeom>
          <a:solidFill>
            <a:srgbClr val="F68616"/>
          </a:solidFill>
          <a:ln>
            <a:solidFill>
              <a:srgbClr val="F68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0" name="Cœur 39"/>
          <p:cNvSpPr/>
          <p:nvPr/>
        </p:nvSpPr>
        <p:spPr>
          <a:xfrm>
            <a:off x="1844824" y="4427984"/>
            <a:ext cx="288032" cy="288032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-27383" y="323528"/>
          <a:ext cx="6885383" cy="65796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5"/>
                <a:gridCol w="1224137"/>
                <a:gridCol w="1296144"/>
                <a:gridCol w="1782219"/>
                <a:gridCol w="998708"/>
              </a:tblGrid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Asignatura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Apreciación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Abreviación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Matemáticas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9,25/10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Sobresaliente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SB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Languaje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8,5/10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NT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Español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NT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Inglés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7,5/10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Sociales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7,5/10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Deporte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NT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Biología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7,5/10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Física-Química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Sobresaliente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SB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Tecnología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Sobresaliente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SB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Música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9,5/10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Sobresaliente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SB</a:t>
                      </a:r>
                      <a:endParaRPr lang="fr-FR" dirty="0"/>
                    </a:p>
                  </a:txBody>
                  <a:tcPr/>
                </a:tc>
              </a:tr>
              <a:tr h="539965">
                <a:tc>
                  <a:txBody>
                    <a:bodyPr/>
                    <a:lstStyle/>
                    <a:p>
                      <a:r>
                        <a:rPr lang="fr-FR" dirty="0" smtClean="0"/>
                        <a:t>EPV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8,5/10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Notable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Cœur 43"/>
          <p:cNvSpPr/>
          <p:nvPr/>
        </p:nvSpPr>
        <p:spPr>
          <a:xfrm>
            <a:off x="1844824" y="2699792"/>
            <a:ext cx="288032" cy="288032"/>
          </a:xfrm>
          <a:prstGeom prst="heart">
            <a:avLst/>
          </a:prstGeom>
          <a:solidFill>
            <a:srgbClr val="30F030"/>
          </a:solidFill>
          <a:ln>
            <a:solidFill>
              <a:srgbClr val="30F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Cœur 44"/>
          <p:cNvSpPr/>
          <p:nvPr/>
        </p:nvSpPr>
        <p:spPr>
          <a:xfrm>
            <a:off x="1844824" y="2195736"/>
            <a:ext cx="288032" cy="288032"/>
          </a:xfrm>
          <a:prstGeom prst="heart">
            <a:avLst/>
          </a:prstGeom>
          <a:solidFill>
            <a:srgbClr val="30F030"/>
          </a:solidFill>
          <a:ln>
            <a:solidFill>
              <a:srgbClr val="30F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6" name="Cœur 45"/>
          <p:cNvSpPr/>
          <p:nvPr/>
        </p:nvSpPr>
        <p:spPr>
          <a:xfrm>
            <a:off x="1556792" y="467544"/>
            <a:ext cx="288032" cy="288032"/>
          </a:xfrm>
          <a:prstGeom prst="heart">
            <a:avLst/>
          </a:prstGeom>
          <a:solidFill>
            <a:srgbClr val="30F030"/>
          </a:solidFill>
          <a:ln>
            <a:solidFill>
              <a:srgbClr val="30F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1" name="Cœur 50"/>
          <p:cNvSpPr/>
          <p:nvPr/>
        </p:nvSpPr>
        <p:spPr>
          <a:xfrm>
            <a:off x="2348880" y="1115616"/>
            <a:ext cx="288032" cy="288032"/>
          </a:xfrm>
          <a:prstGeom prst="heart">
            <a:avLst/>
          </a:prstGeom>
          <a:solidFill>
            <a:srgbClr val="30F030"/>
          </a:solidFill>
          <a:ln>
            <a:solidFill>
              <a:srgbClr val="30F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2" name="Cœur 51"/>
          <p:cNvSpPr/>
          <p:nvPr/>
        </p:nvSpPr>
        <p:spPr>
          <a:xfrm>
            <a:off x="1844824" y="1115616"/>
            <a:ext cx="288032" cy="288032"/>
          </a:xfrm>
          <a:prstGeom prst="heart">
            <a:avLst/>
          </a:prstGeom>
          <a:solidFill>
            <a:srgbClr val="30F030"/>
          </a:solidFill>
          <a:ln>
            <a:solidFill>
              <a:srgbClr val="30F0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3" name="Cœur 52"/>
          <p:cNvSpPr/>
          <p:nvPr/>
        </p:nvSpPr>
        <p:spPr>
          <a:xfrm>
            <a:off x="1844824" y="3275856"/>
            <a:ext cx="288032" cy="288032"/>
          </a:xfrm>
          <a:prstGeom prst="heart">
            <a:avLst/>
          </a:prstGeom>
          <a:solidFill>
            <a:srgbClr val="F68616"/>
          </a:solidFill>
          <a:ln>
            <a:solidFill>
              <a:srgbClr val="F68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4" name="Cœur 53"/>
          <p:cNvSpPr/>
          <p:nvPr/>
        </p:nvSpPr>
        <p:spPr>
          <a:xfrm>
            <a:off x="1844824" y="1619672"/>
            <a:ext cx="288032" cy="288032"/>
          </a:xfrm>
          <a:prstGeom prst="heart">
            <a:avLst/>
          </a:prstGeom>
          <a:solidFill>
            <a:srgbClr val="F68616"/>
          </a:solidFill>
          <a:ln>
            <a:solidFill>
              <a:srgbClr val="F68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Cœur 54"/>
          <p:cNvSpPr/>
          <p:nvPr/>
        </p:nvSpPr>
        <p:spPr>
          <a:xfrm>
            <a:off x="1988840" y="467544"/>
            <a:ext cx="288032" cy="288032"/>
          </a:xfrm>
          <a:prstGeom prst="heart">
            <a:avLst/>
          </a:prstGeom>
          <a:solidFill>
            <a:srgbClr val="F68616"/>
          </a:solidFill>
          <a:ln>
            <a:solidFill>
              <a:srgbClr val="F68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4" name="Cœur 73"/>
          <p:cNvSpPr/>
          <p:nvPr/>
        </p:nvSpPr>
        <p:spPr>
          <a:xfrm>
            <a:off x="2420888" y="467544"/>
            <a:ext cx="288032" cy="288032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5" name="Connecteur droit 74"/>
          <p:cNvCxnSpPr/>
          <p:nvPr/>
        </p:nvCxnSpPr>
        <p:spPr>
          <a:xfrm flipH="1">
            <a:off x="1844824" y="467544"/>
            <a:ext cx="72008" cy="2880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H="1">
            <a:off x="2276872" y="467544"/>
            <a:ext cx="72008" cy="2880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Cœur 76"/>
          <p:cNvSpPr/>
          <p:nvPr/>
        </p:nvSpPr>
        <p:spPr>
          <a:xfrm>
            <a:off x="1844824" y="3779912"/>
            <a:ext cx="288032" cy="288032"/>
          </a:xfrm>
          <a:prstGeom prst="heart">
            <a:avLst/>
          </a:prstGeom>
          <a:solidFill>
            <a:srgbClr val="38EC20"/>
          </a:solidFill>
          <a:ln>
            <a:solidFill>
              <a:srgbClr val="38E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8" name="Cœur 77"/>
          <p:cNvSpPr/>
          <p:nvPr/>
        </p:nvSpPr>
        <p:spPr>
          <a:xfrm>
            <a:off x="1844824" y="4860032"/>
            <a:ext cx="288032" cy="288032"/>
          </a:xfrm>
          <a:prstGeom prst="heart">
            <a:avLst/>
          </a:prstGeom>
          <a:solidFill>
            <a:srgbClr val="38EC20"/>
          </a:solidFill>
          <a:ln>
            <a:solidFill>
              <a:srgbClr val="38E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9" name="Cœur 78"/>
          <p:cNvSpPr/>
          <p:nvPr/>
        </p:nvSpPr>
        <p:spPr>
          <a:xfrm>
            <a:off x="1844824" y="4283968"/>
            <a:ext cx="288032" cy="288032"/>
          </a:xfrm>
          <a:prstGeom prst="heart">
            <a:avLst/>
          </a:prstGeom>
          <a:solidFill>
            <a:srgbClr val="F68616"/>
          </a:solidFill>
          <a:ln>
            <a:solidFill>
              <a:srgbClr val="F686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0" name="Cœur 79"/>
          <p:cNvSpPr/>
          <p:nvPr/>
        </p:nvSpPr>
        <p:spPr>
          <a:xfrm>
            <a:off x="1844824" y="5436096"/>
            <a:ext cx="288032" cy="288032"/>
          </a:xfrm>
          <a:prstGeom prst="heart">
            <a:avLst/>
          </a:prstGeom>
          <a:solidFill>
            <a:srgbClr val="38EC20"/>
          </a:solidFill>
          <a:ln>
            <a:solidFill>
              <a:srgbClr val="38E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1" name="Cœur 80"/>
          <p:cNvSpPr/>
          <p:nvPr/>
        </p:nvSpPr>
        <p:spPr>
          <a:xfrm>
            <a:off x="1844824" y="5940152"/>
            <a:ext cx="288032" cy="288032"/>
          </a:xfrm>
          <a:prstGeom prst="heart">
            <a:avLst/>
          </a:prstGeom>
          <a:solidFill>
            <a:srgbClr val="38EC20"/>
          </a:solidFill>
          <a:ln>
            <a:solidFill>
              <a:srgbClr val="38E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2" name="Cœur 81"/>
          <p:cNvSpPr/>
          <p:nvPr/>
        </p:nvSpPr>
        <p:spPr>
          <a:xfrm>
            <a:off x="1844824" y="6516216"/>
            <a:ext cx="288032" cy="288032"/>
          </a:xfrm>
          <a:prstGeom prst="heart">
            <a:avLst/>
          </a:prstGeom>
          <a:solidFill>
            <a:srgbClr val="38EC20"/>
          </a:solidFill>
          <a:ln>
            <a:solidFill>
              <a:srgbClr val="38EC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Samsung Netbook</dc:creator>
  <cp:lastModifiedBy>Samsung Netbook</cp:lastModifiedBy>
  <cp:revision>2</cp:revision>
  <dcterms:created xsi:type="dcterms:W3CDTF">2016-01-03T10:54:33Z</dcterms:created>
  <dcterms:modified xsi:type="dcterms:W3CDTF">2016-01-03T11:09:38Z</dcterms:modified>
</cp:coreProperties>
</file>