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44F5E5-7E60-4248-B8E4-46E4EC8BA6E9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223340-1E59-479A-A20C-A18D56028C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Grammaire nature et fonction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Souligne en vert les </a:t>
            </a:r>
            <a:r>
              <a:rPr lang="fr-FR" dirty="0" err="1" smtClean="0"/>
              <a:t>complements</a:t>
            </a:r>
            <a:r>
              <a:rPr lang="fr-FR" dirty="0" smtClean="0"/>
              <a:t> circonstanciels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>
              <a:buNone/>
            </a:pPr>
            <a:r>
              <a:rPr lang="fr-FR" sz="4400" dirty="0" smtClean="0">
                <a:latin typeface="Arial" pitchFamily="34" charset="0"/>
                <a:cs typeface="Arial" pitchFamily="34" charset="0"/>
              </a:rPr>
              <a:t>Lorsque </a:t>
            </a:r>
            <a:r>
              <a:rPr lang="fr-FR" sz="4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fr-FR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auras fait </a:t>
            </a:r>
            <a:r>
              <a:rPr lang="fr-FR" sz="4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ton sac</a:t>
            </a:r>
            <a:r>
              <a:rPr lang="fr-FR" sz="4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                                                    </a:t>
            </a:r>
          </a:p>
          <a:p>
            <a:pPr>
              <a:buNone/>
            </a:pPr>
            <a:endParaRPr lang="fr-FR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4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fr-FR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</a:t>
            </a:r>
            <a:r>
              <a:rPr lang="fr-FR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poseras </a:t>
            </a:r>
            <a:r>
              <a:rPr lang="fr-FR" sz="4400" dirty="0" smtClean="0">
                <a:latin typeface="Arial" pitchFamily="34" charset="0"/>
                <a:cs typeface="Arial" pitchFamily="34" charset="0"/>
              </a:rPr>
              <a:t>dans le couloir.</a:t>
            </a:r>
          </a:p>
          <a:p>
            <a:pPr>
              <a:buNone/>
            </a:pPr>
            <a:endParaRPr lang="fr-FR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Lorsque tu auras fait ton sac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c.c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. de temps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                                             </a:t>
            </a:r>
          </a:p>
          <a:p>
            <a:pPr>
              <a:buNone/>
            </a:pPr>
            <a:endParaRPr lang="fr-FR" sz="4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poseras </a:t>
            </a:r>
            <a:r>
              <a:rPr lang="fr-FR" sz="4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dans le couloir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fr-FR" sz="280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c.c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. de lieu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Cherche la classe de chacun des mots suivants.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Lorsque tu auras fait ton sac, </a:t>
            </a: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tu le poseras dans le couloir.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Lorsque tu </a:t>
            </a:r>
            <a:r>
              <a:rPr lang="fr-FR" sz="4000" u="sng" dirty="0" smtClean="0">
                <a:latin typeface="Arial" pitchFamily="34" charset="0"/>
                <a:cs typeface="Arial" pitchFamily="34" charset="0"/>
              </a:rPr>
              <a:t>auras fait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ton sac, </a:t>
            </a:r>
          </a:p>
          <a:p>
            <a:pPr>
              <a:buNone/>
            </a:pPr>
            <a:r>
              <a:rPr lang="fr-FR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Conj</a:t>
            </a:r>
            <a:r>
              <a:rPr lang="fr-FR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Pp            V            D     </a:t>
            </a:r>
            <a:r>
              <a:rPr lang="fr-FR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Nc</a:t>
            </a:r>
            <a:endParaRPr lang="fr-FR" sz="28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 </a:t>
            </a:r>
          </a:p>
          <a:p>
            <a:pPr>
              <a:buNone/>
            </a:pPr>
            <a:r>
              <a:rPr lang="fr-FR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subordination</a:t>
            </a: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tu le poseras dans le couloir.</a:t>
            </a:r>
          </a:p>
          <a:p>
            <a:pPr>
              <a:buNone/>
            </a:pPr>
            <a:r>
              <a:rPr lang="fr-FR" dirty="0" smtClean="0">
                <a:solidFill>
                  <a:srgbClr val="7030A0"/>
                </a:solidFill>
              </a:rPr>
              <a:t>Pp   </a:t>
            </a:r>
            <a:r>
              <a:rPr lang="fr-FR" dirty="0" err="1" smtClean="0">
                <a:solidFill>
                  <a:srgbClr val="7030A0"/>
                </a:solidFill>
              </a:rPr>
              <a:t>Pp</a:t>
            </a:r>
            <a:r>
              <a:rPr lang="fr-FR" dirty="0" smtClean="0">
                <a:solidFill>
                  <a:srgbClr val="7030A0"/>
                </a:solidFill>
              </a:rPr>
              <a:t>         V                </a:t>
            </a:r>
            <a:r>
              <a:rPr lang="fr-FR" dirty="0" err="1" smtClean="0">
                <a:solidFill>
                  <a:srgbClr val="7030A0"/>
                </a:solidFill>
              </a:rPr>
              <a:t>Prép</a:t>
            </a:r>
            <a:r>
              <a:rPr lang="fr-FR" dirty="0" smtClean="0">
                <a:solidFill>
                  <a:srgbClr val="7030A0"/>
                </a:solidFill>
              </a:rPr>
              <a:t>      D      </a:t>
            </a:r>
            <a:r>
              <a:rPr lang="fr-FR" dirty="0" err="1" smtClean="0">
                <a:solidFill>
                  <a:srgbClr val="7030A0"/>
                </a:solidFill>
              </a:rPr>
              <a:t>Nc</a:t>
            </a:r>
            <a:endParaRPr lang="fr-F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fr-FR" dirty="0" smtClean="0"/>
              <a:t>Encadre les verbes en rouge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Lorsque tu auras fait ton sac, </a:t>
            </a: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tu le poseras dans le couloir.</a:t>
            </a:r>
          </a:p>
          <a:p>
            <a:pPr>
              <a:buNone/>
            </a:pPr>
            <a:endParaRPr lang="fr-FR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7467600" cy="5373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Lorsque tu </a:t>
            </a:r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auras fait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ton sac, </a:t>
            </a: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tu le </a:t>
            </a:r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poseras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dans le couloir.</a:t>
            </a:r>
          </a:p>
          <a:p>
            <a:pPr>
              <a:buNone/>
            </a:pPr>
            <a:endParaRPr lang="fr-F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fr-FR" dirty="0" smtClean="0"/>
              <a:t>Souligne le groupe sujet en bleu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Lorsque tu </a:t>
            </a:r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auras fait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ton sac, </a:t>
            </a: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tu le </a:t>
            </a:r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poseras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dans le couloir.</a:t>
            </a:r>
          </a:p>
          <a:p>
            <a:pPr>
              <a:buNone/>
            </a:pPr>
            <a:endParaRPr lang="fr-F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pPr>
              <a:buNone/>
            </a:pPr>
            <a:endParaRPr lang="fr-FR" sz="3200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2910" y="1285860"/>
            <a:ext cx="72152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Lorsque </a:t>
            </a:r>
            <a:r>
              <a:rPr lang="fr-FR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auras fait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ton sac, </a:t>
            </a: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le </a:t>
            </a:r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poseras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dans le couloir.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Souligne le complément du verbe en rouge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Lorsque </a:t>
            </a:r>
            <a:r>
              <a:rPr lang="fr-FR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auras fait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ton sac, </a:t>
            </a: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le </a:t>
            </a:r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poseras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dans le couloir.</a:t>
            </a:r>
          </a:p>
          <a:p>
            <a:pPr>
              <a:buNone/>
            </a:pPr>
            <a:endParaRPr lang="fr-F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Lorsque </a:t>
            </a:r>
            <a:r>
              <a:rPr lang="fr-FR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auras fait </a:t>
            </a:r>
            <a:r>
              <a:rPr lang="fr-FR" sz="4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ton sac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                COD</a:t>
            </a: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poseras 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dans le couloir.</a:t>
            </a:r>
          </a:p>
          <a:p>
            <a:pPr>
              <a:buNone/>
            </a:pPr>
            <a:r>
              <a:rPr lang="fr-FR" sz="2800" dirty="0" smtClean="0"/>
              <a:t>      COD</a:t>
            </a:r>
            <a:endParaRPr lang="fr-F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205</Words>
  <Application>Microsoft Office PowerPoint</Application>
  <PresentationFormat>Affichage à l'écran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Oriel</vt:lpstr>
      <vt:lpstr>Grammaire nature et fonction </vt:lpstr>
      <vt:lpstr>Cherche la classe de chacun des mots suivants.</vt:lpstr>
      <vt:lpstr>Diapositive 3</vt:lpstr>
      <vt:lpstr>Encadre les verbes en rouge</vt:lpstr>
      <vt:lpstr>Diapositive 5</vt:lpstr>
      <vt:lpstr>Souligne le groupe sujet en bleu</vt:lpstr>
      <vt:lpstr>Diapositive 7</vt:lpstr>
      <vt:lpstr>Souligne le complément du verbe en rouge</vt:lpstr>
      <vt:lpstr>Diapositive 9</vt:lpstr>
      <vt:lpstr>Souligne en vert les complements circonstanciels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 nature et fonction</dc:title>
  <dc:creator>Proprietaire</dc:creator>
  <cp:lastModifiedBy>Proprietaire</cp:lastModifiedBy>
  <cp:revision>8</cp:revision>
  <dcterms:created xsi:type="dcterms:W3CDTF">2020-02-21T14:03:15Z</dcterms:created>
  <dcterms:modified xsi:type="dcterms:W3CDTF">2020-03-16T13:50:38Z</dcterms:modified>
</cp:coreProperties>
</file>