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</p:sldIdLst>
  <p:sldSz cx="10693400" cy="756126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380" y="90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1" cy="64515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1" y="1764295"/>
            <a:ext cx="4722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DB320-AF07-45B7-9346-171FED9C1462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E2BE-383C-4E3E-A261-51CC994B23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306700" y="540271"/>
            <a:ext cx="10080560" cy="6480720"/>
            <a:chOff x="1165965" y="836326"/>
            <a:chExt cx="11045215" cy="9165259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165965" y="836327"/>
              <a:ext cx="5522301" cy="9164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6688266" y="836326"/>
              <a:ext cx="5522914" cy="91652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2050" name="Picture 2" descr="https://kandinsky.olympe.in/tableaux/image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98290" y="1864782"/>
            <a:ext cx="5673357" cy="374441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 rot="16200000">
            <a:off x="3153973" y="3566666"/>
            <a:ext cx="3386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/>
              <a:t>Vassily KANDINSKY, Improvisation 26, 1913</a:t>
            </a:r>
            <a:r>
              <a:rPr lang="fr-FR" sz="1400" dirty="0" smtClean="0"/>
              <a:t/>
            </a:r>
            <a:br>
              <a:rPr lang="fr-FR" sz="1400" dirty="0" smtClean="0"/>
            </a:br>
            <a:endParaRPr lang="fr-FR" sz="1400" dirty="0"/>
          </a:p>
        </p:txBody>
      </p:sp>
      <p:pic>
        <p:nvPicPr>
          <p:cNvPr id="2054" name="Picture 6" descr="http://mediation.centrepompidou.fr/education/ressources/ENS-Kandinsky-jaune-rouge-bleu/images/xl/47-000296-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617283" y="1841886"/>
            <a:ext cx="6052538" cy="387362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 rot="16200000">
            <a:off x="8282986" y="3495299"/>
            <a:ext cx="3353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/>
              <a:t>Vassily Kandinsky,</a:t>
            </a:r>
            <a:r>
              <a:rPr lang="fr-FR" sz="1400" b="1" i="1" dirty="0" smtClean="0"/>
              <a:t> Jaune-rouge-bleu</a:t>
            </a:r>
            <a:r>
              <a:rPr lang="fr-FR" sz="1400" b="1" dirty="0" smtClean="0"/>
              <a:t>, 1925</a:t>
            </a:r>
            <a:r>
              <a:rPr lang="fr-FR" sz="1400" dirty="0" smtClean="0"/>
              <a:t> </a:t>
            </a:r>
            <a:br>
              <a:rPr lang="fr-FR" sz="1400" dirty="0" smtClean="0"/>
            </a:br>
            <a:r>
              <a:rPr lang="fr-FR" sz="1400" dirty="0" smtClean="0"/>
              <a:t>Huile sur toile, 128 x 201, 5 cm</a:t>
            </a:r>
            <a:endParaRPr lang="fr-F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306700" y="540271"/>
            <a:ext cx="10080560" cy="6480720"/>
            <a:chOff x="1165965" y="836326"/>
            <a:chExt cx="11045215" cy="9165259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165965" y="836327"/>
              <a:ext cx="5522301" cy="9164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6688266" y="836326"/>
              <a:ext cx="5522914" cy="91652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1028" name="Picture 4" descr="Painter Wassily Kandinsky. Painting. Munich-Schwabing With The Church Of St. Ursula. 1908 y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212" y="711361"/>
            <a:ext cx="3816424" cy="555671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95302" y="6282327"/>
            <a:ext cx="421929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400" b="1" dirty="0" smtClean="0"/>
              <a:t>Vassily KANDINSKY</a:t>
            </a:r>
            <a:r>
              <a:rPr lang="de-DE" sz="1400" b="1" i="1" dirty="0" smtClean="0"/>
              <a:t>,</a:t>
            </a:r>
          </a:p>
          <a:p>
            <a:pPr algn="ctr"/>
            <a:r>
              <a:rPr lang="de-DE" sz="1400" b="1" i="1" dirty="0" err="1" smtClean="0"/>
              <a:t>Munich</a:t>
            </a:r>
            <a:r>
              <a:rPr lang="de-DE" sz="1400" b="1" i="1" dirty="0" smtClean="0"/>
              <a:t>-Schwabing </a:t>
            </a:r>
            <a:r>
              <a:rPr lang="de-DE" sz="1400" b="1" i="1" dirty="0" err="1" smtClean="0"/>
              <a:t>with</a:t>
            </a:r>
            <a:r>
              <a:rPr lang="de-DE" sz="1400" b="1" i="1" dirty="0" smtClean="0"/>
              <a:t> </a:t>
            </a:r>
            <a:r>
              <a:rPr lang="de-DE" sz="1400" b="1" i="1" dirty="0" err="1" smtClean="0"/>
              <a:t>the</a:t>
            </a:r>
            <a:r>
              <a:rPr lang="de-DE" sz="1400" b="1" i="1" dirty="0" smtClean="0"/>
              <a:t> Church </a:t>
            </a:r>
            <a:r>
              <a:rPr lang="de-DE" sz="1400" b="1" i="1" dirty="0" err="1" smtClean="0"/>
              <a:t>of</a:t>
            </a:r>
            <a:r>
              <a:rPr lang="de-DE" sz="1400" b="1" i="1" dirty="0" smtClean="0"/>
              <a:t> St. Ursula</a:t>
            </a:r>
            <a:r>
              <a:rPr lang="de-DE" sz="1400" b="1" dirty="0" smtClean="0"/>
              <a:t>, 1908</a:t>
            </a:r>
          </a:p>
          <a:p>
            <a:pPr algn="ctr"/>
            <a:r>
              <a:rPr lang="fr-FR" sz="1400" dirty="0" smtClean="0"/>
              <a:t>Huile sur toile, 69 x 49 cm</a:t>
            </a:r>
            <a:endParaRPr lang="fr-FR" sz="1400" dirty="0"/>
          </a:p>
        </p:txBody>
      </p:sp>
      <p:pic>
        <p:nvPicPr>
          <p:cNvPr id="1030" name="Picture 6" descr="Painter Wassily Kandinsky. Circles in a Circle. 19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4732" y="972319"/>
            <a:ext cx="4412487" cy="4571337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102747" y="5796855"/>
            <a:ext cx="34272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400" b="1" dirty="0" smtClean="0"/>
              <a:t>Vassily KANDINSKY</a:t>
            </a:r>
            <a:r>
              <a:rPr lang="de-DE" sz="1400" b="1" i="1" dirty="0" smtClean="0"/>
              <a:t>, </a:t>
            </a:r>
            <a:r>
              <a:rPr lang="de-DE" sz="1400" b="1" i="1" dirty="0" err="1" smtClean="0"/>
              <a:t>Circles</a:t>
            </a:r>
            <a:r>
              <a:rPr lang="de-DE" sz="1400" b="1" i="1" dirty="0" smtClean="0"/>
              <a:t> in a Circle , 1923</a:t>
            </a:r>
          </a:p>
          <a:p>
            <a:pPr algn="ctr"/>
            <a:r>
              <a:rPr lang="fr-FR" sz="1400" dirty="0" smtClean="0"/>
              <a:t>Huile sur toile, 99 x 95 cm</a:t>
            </a:r>
            <a:endParaRPr lang="fr-F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306700" y="540271"/>
            <a:ext cx="10080560" cy="6480720"/>
            <a:chOff x="1165965" y="836326"/>
            <a:chExt cx="11045215" cy="9165259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165965" y="836327"/>
              <a:ext cx="5522301" cy="9164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6688266" y="836326"/>
              <a:ext cx="5522914" cy="91652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1651228" y="5796855"/>
            <a:ext cx="224920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400" b="1" dirty="0" smtClean="0"/>
              <a:t>Vassily KANDINSKY</a:t>
            </a:r>
            <a:r>
              <a:rPr lang="de-DE" sz="1400" b="1" i="1" dirty="0" smtClean="0"/>
              <a:t>,</a:t>
            </a:r>
          </a:p>
          <a:p>
            <a:pPr algn="ctr"/>
            <a:r>
              <a:rPr lang="de-DE" sz="1400" b="1" dirty="0" err="1" smtClean="0"/>
              <a:t>Several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Circles</a:t>
            </a:r>
            <a:r>
              <a:rPr lang="de-DE" sz="1400" b="1" dirty="0" smtClean="0"/>
              <a:t>, 1926</a:t>
            </a:r>
          </a:p>
          <a:p>
            <a:pPr algn="ctr"/>
            <a:r>
              <a:rPr lang="fr-FR" sz="1400" dirty="0" smtClean="0"/>
              <a:t>Huile sur toile, 140 x 140 cm</a:t>
            </a:r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6626776" y="6372919"/>
            <a:ext cx="259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400" b="1" dirty="0" smtClean="0"/>
              <a:t>Vassily KANDINSKY</a:t>
            </a:r>
            <a:r>
              <a:rPr lang="de-DE" sz="1400" b="1" i="1" dirty="0" smtClean="0"/>
              <a:t>, </a:t>
            </a:r>
            <a:r>
              <a:rPr lang="de-DE" sz="1400" b="1" i="1" dirty="0" err="1" smtClean="0"/>
              <a:t>BLeue</a:t>
            </a:r>
            <a:r>
              <a:rPr lang="de-DE" sz="1400" b="1" i="1" dirty="0" smtClean="0"/>
              <a:t>, 1927</a:t>
            </a:r>
          </a:p>
          <a:p>
            <a:pPr algn="ctr"/>
            <a:r>
              <a:rPr lang="fr-FR" sz="1400" dirty="0" smtClean="0"/>
              <a:t>Huile sur toile, 49,5 x 37 cm</a:t>
            </a:r>
            <a:endParaRPr lang="fr-FR" sz="1400" dirty="0"/>
          </a:p>
        </p:txBody>
      </p:sp>
      <p:pic>
        <p:nvPicPr>
          <p:cNvPr id="20482" name="Picture 2" descr="Painter Wassily Kandinsky. Several Circles. 19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164" y="1044327"/>
            <a:ext cx="4555606" cy="4464496"/>
          </a:xfrm>
          <a:prstGeom prst="rect">
            <a:avLst/>
          </a:prstGeom>
          <a:noFill/>
        </p:spPr>
      </p:pic>
      <p:pic>
        <p:nvPicPr>
          <p:cNvPr id="20484" name="Picture 4" descr="Painter Wassily Kandinsky. Blue. 19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4772" y="756295"/>
            <a:ext cx="3808858" cy="5530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2"/>
          <p:cNvGrpSpPr/>
          <p:nvPr/>
        </p:nvGrpSpPr>
        <p:grpSpPr>
          <a:xfrm>
            <a:off x="306700" y="540271"/>
            <a:ext cx="10080560" cy="6480720"/>
            <a:chOff x="1165965" y="836326"/>
            <a:chExt cx="11045215" cy="9165259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165965" y="836327"/>
              <a:ext cx="5522301" cy="91642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6688266" y="836326"/>
              <a:ext cx="5522914" cy="91652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1266034" y="6282327"/>
            <a:ext cx="3077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400" b="1" dirty="0" smtClean="0"/>
              <a:t>Vassily KANDINSKY</a:t>
            </a:r>
            <a:r>
              <a:rPr lang="de-DE" sz="1400" b="1" i="1" dirty="0" smtClean="0"/>
              <a:t>, Mild </a:t>
            </a:r>
            <a:r>
              <a:rPr lang="de-DE" sz="1400" b="1" i="1" dirty="0" err="1" smtClean="0"/>
              <a:t>tension</a:t>
            </a:r>
            <a:r>
              <a:rPr lang="de-DE" sz="1400" b="1" dirty="0" smtClean="0"/>
              <a:t>, 1923</a:t>
            </a:r>
          </a:p>
          <a:p>
            <a:pPr algn="ctr"/>
            <a:r>
              <a:rPr lang="fr-FR" sz="1400" dirty="0" smtClean="0"/>
              <a:t>Huile sur toile</a:t>
            </a:r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7160509" y="3648487"/>
            <a:ext cx="5536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400" b="1" dirty="0" smtClean="0"/>
              <a:t>Vassily KANDINSKY</a:t>
            </a:r>
            <a:r>
              <a:rPr lang="de-DE" sz="1400" b="1" i="1" dirty="0" smtClean="0"/>
              <a:t>, Sketch </a:t>
            </a:r>
            <a:r>
              <a:rPr lang="de-DE" sz="1400" b="1" i="1" dirty="0" err="1" smtClean="0"/>
              <a:t>for</a:t>
            </a:r>
            <a:r>
              <a:rPr lang="de-DE" sz="1400" b="1" i="1" dirty="0" smtClean="0"/>
              <a:t> </a:t>
            </a:r>
            <a:r>
              <a:rPr lang="de-DE" sz="1400" b="1" i="1" dirty="0" err="1" smtClean="0"/>
              <a:t>picture</a:t>
            </a:r>
            <a:r>
              <a:rPr lang="de-DE" sz="1400" b="1" i="1" dirty="0" smtClean="0"/>
              <a:t> XVI The Great Tower </a:t>
            </a:r>
            <a:r>
              <a:rPr lang="de-DE" sz="1400" b="1" i="1" dirty="0" err="1" smtClean="0"/>
              <a:t>of</a:t>
            </a:r>
            <a:r>
              <a:rPr lang="de-DE" sz="1400" b="1" i="1" dirty="0" smtClean="0"/>
              <a:t> </a:t>
            </a:r>
            <a:r>
              <a:rPr lang="de-DE" sz="1400" b="1" i="1" dirty="0" err="1" smtClean="0"/>
              <a:t>Kiev</a:t>
            </a:r>
            <a:r>
              <a:rPr lang="de-DE" sz="1400" b="1" i="1" dirty="0" smtClean="0"/>
              <a:t>, 1924</a:t>
            </a:r>
          </a:p>
          <a:p>
            <a:pPr algn="ctr"/>
            <a:r>
              <a:rPr lang="fr-FR" sz="1400" dirty="0" smtClean="0"/>
              <a:t>Huile sur toile</a:t>
            </a:r>
            <a:endParaRPr lang="fr-FR" sz="1400" dirty="0"/>
          </a:p>
        </p:txBody>
      </p:sp>
      <p:pic>
        <p:nvPicPr>
          <p:cNvPr id="19458" name="Picture 2" descr="Painter Wassily Kandinsky. Mild tension. 19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537" y="828303"/>
            <a:ext cx="3721083" cy="5328592"/>
          </a:xfrm>
          <a:prstGeom prst="rect">
            <a:avLst/>
          </a:prstGeom>
          <a:noFill/>
        </p:spPr>
      </p:pic>
      <p:pic>
        <p:nvPicPr>
          <p:cNvPr id="19460" name="Picture 4" descr="Painter Wassily Kandinsky. Sketch for picture XVI The Great Tower of Kiev. 19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672319" y="1954117"/>
            <a:ext cx="588527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104</Words>
  <Application>Microsoft Office PowerPoint</Application>
  <PresentationFormat>Personnalisé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asus</dc:creator>
  <cp:lastModifiedBy>catherine</cp:lastModifiedBy>
  <cp:revision>18</cp:revision>
  <dcterms:created xsi:type="dcterms:W3CDTF">2014-07-31T09:49:10Z</dcterms:created>
  <dcterms:modified xsi:type="dcterms:W3CDTF">2014-08-11T14:07:27Z</dcterms:modified>
</cp:coreProperties>
</file>