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custShowLst>
    <p:custShow name="Diaporama personnalisé 1" id="0">
      <p:sldLst>
        <p:sld r:id="rId2"/>
        <p:sld r:id="rId3"/>
        <p:sld r:id="rId4"/>
      </p:sldLst>
    </p:custShow>
  </p:custShow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2"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7243" autoAdjust="0"/>
    <p:restoredTop sz="86343" autoAdjust="0"/>
  </p:normalViewPr>
  <p:slideViewPr>
    <p:cSldViewPr>
      <p:cViewPr varScale="1">
        <p:scale>
          <a:sx n="84" d="100"/>
          <a:sy n="84" d="100"/>
        </p:scale>
        <p:origin x="-96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54E1-D456-49A3-87A4-6FC9141952A8}" type="datetimeFigureOut">
              <a:rPr lang="fr-FR" smtClean="0"/>
              <a:pPr/>
              <a:t>09/12/2009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D654-D4FE-4C76-82AA-8A08A78782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1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54E1-D456-49A3-87A4-6FC9141952A8}" type="datetimeFigureOut">
              <a:rPr lang="fr-FR" smtClean="0"/>
              <a:pPr/>
              <a:t>09/12/2009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D654-D4FE-4C76-82AA-8A08A78782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1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54E1-D456-49A3-87A4-6FC9141952A8}" type="datetimeFigureOut">
              <a:rPr lang="fr-FR" smtClean="0"/>
              <a:pPr/>
              <a:t>09/12/2009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D654-D4FE-4C76-82AA-8A08A78782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1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54E1-D456-49A3-87A4-6FC9141952A8}" type="datetimeFigureOut">
              <a:rPr lang="fr-FR" smtClean="0"/>
              <a:pPr/>
              <a:t>09/12/2009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D654-D4FE-4C76-82AA-8A08A78782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1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54E1-D456-49A3-87A4-6FC9141952A8}" type="datetimeFigureOut">
              <a:rPr lang="fr-FR" smtClean="0"/>
              <a:pPr/>
              <a:t>09/12/2009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D654-D4FE-4C76-82AA-8A08A78782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1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54E1-D456-49A3-87A4-6FC9141952A8}" type="datetimeFigureOut">
              <a:rPr lang="fr-FR" smtClean="0"/>
              <a:pPr/>
              <a:t>09/12/2009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D654-D4FE-4C76-82AA-8A08A78782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1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54E1-D456-49A3-87A4-6FC9141952A8}" type="datetimeFigureOut">
              <a:rPr lang="fr-FR" smtClean="0"/>
              <a:pPr/>
              <a:t>09/12/2009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D654-D4FE-4C76-82AA-8A08A78782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1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54E1-D456-49A3-87A4-6FC9141952A8}" type="datetimeFigureOut">
              <a:rPr lang="fr-FR" smtClean="0"/>
              <a:pPr/>
              <a:t>09/12/2009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D654-D4FE-4C76-82AA-8A08A78782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1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54E1-D456-49A3-87A4-6FC9141952A8}" type="datetimeFigureOut">
              <a:rPr lang="fr-FR" smtClean="0"/>
              <a:pPr/>
              <a:t>09/12/2009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D654-D4FE-4C76-82AA-8A08A78782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1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54E1-D456-49A3-87A4-6FC9141952A8}" type="datetimeFigureOut">
              <a:rPr lang="fr-FR" smtClean="0"/>
              <a:pPr/>
              <a:t>09/12/2009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D654-D4FE-4C76-82AA-8A08A78782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1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54E1-D456-49A3-87A4-6FC9141952A8}" type="datetimeFigureOut">
              <a:rPr lang="fr-FR" smtClean="0"/>
              <a:pPr/>
              <a:t>09/12/2009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D654-D4FE-4C76-82AA-8A08A78782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 advClick="0" advTm="1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F54E1-D456-49A3-87A4-6FC9141952A8}" type="datetimeFigureOut">
              <a:rPr lang="fr-FR" smtClean="0"/>
              <a:pPr/>
              <a:t>09/12/2009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ED654-D4FE-4C76-82AA-8A08A787825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prstTxWarp prst="textPlain">
              <a:avLst>
                <a:gd name="adj" fmla="val 47750"/>
              </a:avLst>
            </a:prstTxWarp>
            <a:normAutofit fontScale="90000"/>
          </a:bodyPr>
          <a:lstStyle/>
          <a:p>
            <a:r>
              <a:rPr lang="fr-FR" sz="4800" b="1" dirty="0" smtClean="0">
                <a:ln w="19050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Bienvenu a tout les mordu des chien de traineaux</a:t>
            </a:r>
            <a:endParaRPr lang="fr-FR" sz="4800" dirty="0">
              <a:ln w="19050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643042" y="1714488"/>
            <a:ext cx="557216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243786" cy="671517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6"/>
                </a:solidFill>
              </a:rPr>
              <a:t>IL SONT MIGNON</a:t>
            </a:r>
            <a:endParaRPr lang="fr-FR" dirty="0">
              <a:solidFill>
                <a:schemeClr val="accent6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928802"/>
            <a:ext cx="7187109" cy="4357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tistik" pitchFamily="82" charset="0"/>
              </a:rPr>
              <a:t>Un repas bien mériter après un t’elle effort</a:t>
            </a:r>
            <a:endParaRPr lang="fr-FR" sz="4800" dirty="0">
              <a:solidFill>
                <a:schemeClr val="tx2">
                  <a:lumMod val="60000"/>
                  <a:lumOff val="40000"/>
                </a:schemeClr>
              </a:solidFill>
              <a:latin typeface="Artistik" pitchFamily="82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28728" y="2285992"/>
            <a:ext cx="6377094" cy="4237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Click="0" advTm="1000"/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20</Words>
  <Application>Microsoft Office PowerPoint</Application>
  <PresentationFormat>Affichage à l'écran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  <vt:variant>
        <vt:lpstr>Diaporamas personnalisés</vt:lpstr>
      </vt:variant>
      <vt:variant>
        <vt:i4>1</vt:i4>
      </vt:variant>
    </vt:vector>
  </HeadingPairs>
  <TitlesOfParts>
    <vt:vector size="5" baseType="lpstr">
      <vt:lpstr>Thème Office</vt:lpstr>
      <vt:lpstr>Bienvenu a tout les mordu des chien de traineaux</vt:lpstr>
      <vt:lpstr>IL SONT MIGNON</vt:lpstr>
      <vt:lpstr>Un repas bien mériter après un t’elle effort</vt:lpstr>
      <vt:lpstr>Diaporama personnalisé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SONT MIGNON</dc:title>
  <dc:creator>test</dc:creator>
  <cp:lastModifiedBy>test</cp:lastModifiedBy>
  <cp:revision>5</cp:revision>
  <dcterms:created xsi:type="dcterms:W3CDTF">2009-12-09T14:27:00Z</dcterms:created>
  <dcterms:modified xsi:type="dcterms:W3CDTF">2009-12-09T15:32:05Z</dcterms:modified>
</cp:coreProperties>
</file>