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70" r:id="rId3"/>
    <p:sldId id="272" r:id="rId4"/>
    <p:sldId id="273" r:id="rId5"/>
    <p:sldId id="274" r:id="rId6"/>
    <p:sldId id="260" r:id="rId7"/>
    <p:sldId id="257" r:id="rId8"/>
    <p:sldId id="275" r:id="rId9"/>
    <p:sldId id="276" r:id="rId10"/>
    <p:sldId id="277" r:id="rId11"/>
    <p:sldId id="278" r:id="rId12"/>
    <p:sldId id="279" r:id="rId13"/>
  </p:sldIdLst>
  <p:sldSz cx="9144000" cy="6858000" type="screen4x3"/>
  <p:notesSz cx="6858000" cy="9144000"/>
  <p:photoAlbum layout="1pic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0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BFC89B-B4C8-4F84-BCC8-2B95901662C2}" type="datetimeFigureOut">
              <a:rPr lang="es-CO" smtClean="0"/>
              <a:pPr/>
              <a:t>04/03/2015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CD95C4-46E9-4743-B26B-7CD36E47A0F9}" type="slidenum">
              <a:rPr lang="es-CO" smtClean="0"/>
              <a:pPr/>
              <a:t>‹Nº›</a:t>
            </a:fld>
            <a:endParaRPr lang="es-C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CD95C4-46E9-4743-B26B-7CD36E47A0F9}" type="slidenum">
              <a:rPr lang="es-CO" smtClean="0"/>
              <a:pPr/>
              <a:t>1</a:t>
            </a:fld>
            <a:endParaRPr lang="es-CO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A026B-2A9A-4DDE-A706-4F12A16D32EC}" type="datetimeFigureOut">
              <a:rPr lang="es-CO" smtClean="0"/>
              <a:pPr/>
              <a:t>04/03/2015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F6520-481E-404C-9366-68940A62817A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A026B-2A9A-4DDE-A706-4F12A16D32EC}" type="datetimeFigureOut">
              <a:rPr lang="es-CO" smtClean="0"/>
              <a:pPr/>
              <a:t>04/03/2015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F6520-481E-404C-9366-68940A62817A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A026B-2A9A-4DDE-A706-4F12A16D32EC}" type="datetimeFigureOut">
              <a:rPr lang="es-CO" smtClean="0"/>
              <a:pPr/>
              <a:t>04/03/2015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F6520-481E-404C-9366-68940A62817A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A026B-2A9A-4DDE-A706-4F12A16D32EC}" type="datetimeFigureOut">
              <a:rPr lang="es-CO" smtClean="0"/>
              <a:pPr/>
              <a:t>04/03/2015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F6520-481E-404C-9366-68940A62817A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A026B-2A9A-4DDE-A706-4F12A16D32EC}" type="datetimeFigureOut">
              <a:rPr lang="es-CO" smtClean="0"/>
              <a:pPr/>
              <a:t>04/03/2015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F6520-481E-404C-9366-68940A62817A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A026B-2A9A-4DDE-A706-4F12A16D32EC}" type="datetimeFigureOut">
              <a:rPr lang="es-CO" smtClean="0"/>
              <a:pPr/>
              <a:t>04/03/2015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F6520-481E-404C-9366-68940A62817A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A026B-2A9A-4DDE-A706-4F12A16D32EC}" type="datetimeFigureOut">
              <a:rPr lang="es-CO" smtClean="0"/>
              <a:pPr/>
              <a:t>04/03/2015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F6520-481E-404C-9366-68940A62817A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A026B-2A9A-4DDE-A706-4F12A16D32EC}" type="datetimeFigureOut">
              <a:rPr lang="es-CO" smtClean="0"/>
              <a:pPr/>
              <a:t>04/03/2015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F6520-481E-404C-9366-68940A62817A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A026B-2A9A-4DDE-A706-4F12A16D32EC}" type="datetimeFigureOut">
              <a:rPr lang="es-CO" smtClean="0"/>
              <a:pPr/>
              <a:t>04/03/2015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F6520-481E-404C-9366-68940A62817A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A026B-2A9A-4DDE-A706-4F12A16D32EC}" type="datetimeFigureOut">
              <a:rPr lang="es-CO" smtClean="0"/>
              <a:pPr/>
              <a:t>04/03/2015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F6520-481E-404C-9366-68940A62817A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A026B-2A9A-4DDE-A706-4F12A16D32EC}" type="datetimeFigureOut">
              <a:rPr lang="es-CO" smtClean="0"/>
              <a:pPr/>
              <a:t>04/03/2015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F6520-481E-404C-9366-68940A62817A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2A026B-2A9A-4DDE-A706-4F12A16D32EC}" type="datetimeFigureOut">
              <a:rPr lang="es-CO" smtClean="0"/>
              <a:pPr/>
              <a:t>04/03/2015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FF6520-481E-404C-9366-68940A62817A}" type="slidenum">
              <a:rPr lang="es-CO" smtClean="0"/>
              <a:pPr/>
              <a:t>‹Nº›</a:t>
            </a:fld>
            <a:endParaRPr lang="es-C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O" dirty="0" smtClean="0"/>
              <a:t>Álbum de fotografías</a:t>
            </a:r>
            <a:endParaRPr lang="es-CO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CO" smtClean="0"/>
              <a:t>por Invitado</a:t>
            </a:r>
            <a:endParaRPr lang="es-CO"/>
          </a:p>
        </p:txBody>
      </p:sp>
      <p:pic>
        <p:nvPicPr>
          <p:cNvPr id="4" name="3 Imagen" descr="DSC01107.JPG"/>
          <p:cNvPicPr>
            <a:picLocks noGrp="1" noChangeAspect="1"/>
          </p:cNvPicPr>
          <p:nvPr isPhoto="1"/>
        </p:nvPicPr>
        <p:blipFill>
          <a:blip r:embed="rId3" cstate="email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6 CuadroTexto"/>
          <p:cNvSpPr txBox="1"/>
          <p:nvPr/>
        </p:nvSpPr>
        <p:spPr>
          <a:xfrm>
            <a:off x="2786050" y="857232"/>
            <a:ext cx="392909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6000" b="1" dirty="0" smtClean="0">
                <a:solidFill>
                  <a:srgbClr val="FF0000"/>
                </a:solidFill>
              </a:rPr>
              <a:t>LOBO</a:t>
            </a:r>
            <a:endParaRPr lang="es-CO" sz="6000" b="1" dirty="0">
              <a:solidFill>
                <a:srgbClr val="FF0000"/>
              </a:solidFill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2857488" y="4214818"/>
            <a:ext cx="42148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000" dirty="0" smtClean="0">
                <a:solidFill>
                  <a:schemeClr val="bg1"/>
                </a:solidFill>
              </a:rPr>
              <a:t>OLIVIER DOUZOU</a:t>
            </a:r>
            <a:endParaRPr lang="es-CO" sz="4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 descr="DSC01101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 descr="DSC01102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5 Imagen" descr="DSC01103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6 CuadroTexto"/>
          <p:cNvSpPr txBox="1"/>
          <p:nvPr/>
        </p:nvSpPr>
        <p:spPr>
          <a:xfrm>
            <a:off x="1928794" y="5715016"/>
            <a:ext cx="51435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600" dirty="0" smtClean="0">
                <a:solidFill>
                  <a:schemeClr val="bg1"/>
                </a:solidFill>
              </a:rPr>
              <a:t>Y yo como mi zanahoria</a:t>
            </a:r>
            <a:endParaRPr lang="es-CO" sz="3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2 Imagen" descr="DSC01092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3 CuadroTexto"/>
          <p:cNvSpPr txBox="1"/>
          <p:nvPr/>
        </p:nvSpPr>
        <p:spPr>
          <a:xfrm>
            <a:off x="1643042" y="5929330"/>
            <a:ext cx="60007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600" dirty="0" smtClean="0">
                <a:solidFill>
                  <a:schemeClr val="bg1"/>
                </a:solidFill>
              </a:rPr>
              <a:t>Yo pongo mi nariz</a:t>
            </a:r>
            <a:endParaRPr lang="es-CO" sz="3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2 Imagen" descr="DSC01093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3 CuadroTexto"/>
          <p:cNvSpPr txBox="1"/>
          <p:nvPr/>
        </p:nvSpPr>
        <p:spPr>
          <a:xfrm>
            <a:off x="2000232" y="5929330"/>
            <a:ext cx="54292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600" dirty="0" smtClean="0">
                <a:solidFill>
                  <a:schemeClr val="bg1"/>
                </a:solidFill>
              </a:rPr>
              <a:t>Yo pongo mi ojo</a:t>
            </a:r>
            <a:endParaRPr lang="es-CO" sz="3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2 Imagen" descr="DSC01094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3 CuadroTexto"/>
          <p:cNvSpPr txBox="1"/>
          <p:nvPr/>
        </p:nvSpPr>
        <p:spPr>
          <a:xfrm>
            <a:off x="1214414" y="5715016"/>
            <a:ext cx="67151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600" dirty="0" smtClean="0">
                <a:solidFill>
                  <a:schemeClr val="bg1"/>
                </a:solidFill>
              </a:rPr>
              <a:t>Yo pongo mi otro ojo</a:t>
            </a:r>
            <a:endParaRPr lang="es-CO" sz="3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2 Imagen" descr="DSC01096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3 CuadroTexto"/>
          <p:cNvSpPr txBox="1"/>
          <p:nvPr/>
        </p:nvSpPr>
        <p:spPr>
          <a:xfrm>
            <a:off x="1857356" y="5715016"/>
            <a:ext cx="52149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600" dirty="0" smtClean="0">
                <a:solidFill>
                  <a:schemeClr val="bg1"/>
                </a:solidFill>
              </a:rPr>
              <a:t>Yo pongo mis orejas</a:t>
            </a:r>
            <a:endParaRPr lang="es-CO" sz="3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000100" y="5572140"/>
            <a:ext cx="76438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dirty="0" smtClean="0">
                <a:solidFill>
                  <a:schemeClr val="bg1"/>
                </a:solidFill>
              </a:rPr>
              <a:t>YO PONGO MI NARIZ</a:t>
            </a:r>
            <a:endParaRPr lang="es-CO" sz="2800" dirty="0">
              <a:solidFill>
                <a:schemeClr val="bg1"/>
              </a:solidFill>
            </a:endParaRPr>
          </a:p>
        </p:txBody>
      </p:sp>
      <p:pic>
        <p:nvPicPr>
          <p:cNvPr id="5" name="4 Imagen" descr="DSC01097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5 CuadroTexto"/>
          <p:cNvSpPr txBox="1"/>
          <p:nvPr/>
        </p:nvSpPr>
        <p:spPr>
          <a:xfrm flipH="1">
            <a:off x="2143108" y="5572140"/>
            <a:ext cx="47149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600" dirty="0" smtClean="0">
                <a:solidFill>
                  <a:schemeClr val="bg1"/>
                </a:solidFill>
              </a:rPr>
              <a:t>Yo pongo mis dientes</a:t>
            </a:r>
            <a:endParaRPr lang="es-CO" sz="3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2357422" y="3857628"/>
            <a:ext cx="56436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>
                <a:solidFill>
                  <a:schemeClr val="bg1"/>
                </a:solidFill>
              </a:rPr>
              <a:t>OLIVIER DOUZOU</a:t>
            </a:r>
            <a:endParaRPr lang="es-CO" dirty="0">
              <a:solidFill>
                <a:schemeClr val="bg1"/>
              </a:solidFill>
            </a:endParaRPr>
          </a:p>
        </p:txBody>
      </p:sp>
      <p:pic>
        <p:nvPicPr>
          <p:cNvPr id="6" name="5 Imagen" descr="DSC01098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3 CuadroTexto"/>
          <p:cNvSpPr txBox="1"/>
          <p:nvPr/>
        </p:nvSpPr>
        <p:spPr>
          <a:xfrm>
            <a:off x="1857356" y="5429264"/>
            <a:ext cx="52149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600" dirty="0" smtClean="0">
                <a:solidFill>
                  <a:schemeClr val="bg1"/>
                </a:solidFill>
              </a:rPr>
              <a:t>Yo pongo mis otros dientes</a:t>
            </a:r>
            <a:endParaRPr lang="es-CO" sz="3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2 Imagen" descr="DSC01099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3 CuadroTexto"/>
          <p:cNvSpPr txBox="1"/>
          <p:nvPr/>
        </p:nvSpPr>
        <p:spPr>
          <a:xfrm>
            <a:off x="2000232" y="5429264"/>
            <a:ext cx="47863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600" dirty="0" smtClean="0">
                <a:solidFill>
                  <a:schemeClr val="bg1"/>
                </a:solidFill>
              </a:rPr>
              <a:t>Yo pongo mi cabeza</a:t>
            </a:r>
            <a:endParaRPr lang="es-CO" sz="3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 descr="DSC01100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2 CuadroTexto"/>
          <p:cNvSpPr txBox="1"/>
          <p:nvPr/>
        </p:nvSpPr>
        <p:spPr>
          <a:xfrm>
            <a:off x="2143108" y="5429264"/>
            <a:ext cx="48577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600" dirty="0" smtClean="0">
                <a:solidFill>
                  <a:schemeClr val="bg1"/>
                </a:solidFill>
              </a:rPr>
              <a:t>Yo pongo mi servilleta</a:t>
            </a:r>
            <a:endParaRPr lang="es-CO" sz="3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431</TotalTime>
  <Words>54</Words>
  <Application>Microsoft Office PowerPoint</Application>
  <PresentationFormat>Presentación en pantalla (4:3)</PresentationFormat>
  <Paragraphs>16</Paragraphs>
  <Slides>12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3" baseType="lpstr">
      <vt:lpstr>Tema de Office</vt:lpstr>
      <vt:lpstr>Álbum de fotografías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Álbum de fotografías</dc:title>
  <dc:creator>Invitado</dc:creator>
  <cp:lastModifiedBy>Invitado</cp:lastModifiedBy>
  <cp:revision>46</cp:revision>
  <dcterms:created xsi:type="dcterms:W3CDTF">2015-03-02T12:51:46Z</dcterms:created>
  <dcterms:modified xsi:type="dcterms:W3CDTF">2015-03-04T20:26:21Z</dcterms:modified>
</cp:coreProperties>
</file>