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6" r:id="rId3"/>
    <p:sldId id="257" r:id="rId4"/>
    <p:sldId id="28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0649D-7604-4535-9AFB-72011662FB12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9C392-C1FD-46BC-A77C-4D79F01A127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9C392-C1FD-46BC-A77C-4D79F01A127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01DC0-41BE-4615-A6A8-80278E8411BC}" type="datetimeFigureOut">
              <a:rPr lang="fr-FR" smtClean="0"/>
              <a:pPr/>
              <a:t>14/12/2009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205B5-D4DE-43EB-A4AD-292F677127E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86314" y="4786322"/>
            <a:ext cx="3357586" cy="61437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7 Juin 2009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714876" y="2928934"/>
            <a:ext cx="39414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Chevauchée </a:t>
            </a:r>
            <a:r>
              <a:rPr lang="fr-FR" sz="5400" b="1" cap="none" spc="0" dirty="0" err="1" smtClean="0">
                <a:ln w="1143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Messinoise</a:t>
            </a:r>
            <a:endParaRPr lang="fr-FR" sz="5400" b="1" cap="none" spc="0" dirty="0">
              <a:ln w="1143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Image 3" descr="Chevauchée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85728"/>
            <a:ext cx="2923032" cy="2566416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19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143248"/>
            <a:ext cx="5248131" cy="350046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000628" y="107154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Séance de presse</a:t>
            </a:r>
            <a:endParaRPr lang="fr-FR" sz="2000" dirty="0"/>
          </a:p>
        </p:txBody>
      </p:sp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19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5677281" cy="3786702"/>
          </a:xfrm>
          <a:prstGeom prst="rect">
            <a:avLst/>
          </a:prstGeom>
        </p:spPr>
      </p:pic>
      <p:pic>
        <p:nvPicPr>
          <p:cNvPr id="5" name="Image 4" descr="IMG_22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9162" y="2571744"/>
            <a:ext cx="6102624" cy="4070402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20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855977"/>
            <a:ext cx="7929617" cy="5288992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20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428736"/>
            <a:ext cx="2416492" cy="3622969"/>
          </a:xfrm>
          <a:prstGeom prst="rect">
            <a:avLst/>
          </a:prstGeom>
        </p:spPr>
      </p:pic>
      <p:pic>
        <p:nvPicPr>
          <p:cNvPr id="8" name="Image 7" descr="IMG_220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357166"/>
            <a:ext cx="4174739" cy="2784518"/>
          </a:xfrm>
          <a:prstGeom prst="rect">
            <a:avLst/>
          </a:prstGeom>
        </p:spPr>
      </p:pic>
      <p:pic>
        <p:nvPicPr>
          <p:cNvPr id="9" name="Image 8" descr="IMG_220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5894" y="3214686"/>
            <a:ext cx="5031577" cy="335602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71472" y="557214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Baptêmes pour les grands…</a:t>
            </a:r>
          </a:p>
        </p:txBody>
      </p:sp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20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141026" cy="3429024"/>
          </a:xfrm>
          <a:prstGeom prst="rect">
            <a:avLst/>
          </a:prstGeom>
        </p:spPr>
      </p:pic>
      <p:pic>
        <p:nvPicPr>
          <p:cNvPr id="5" name="Image 4" descr="IMG_220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3189080"/>
            <a:ext cx="5500694" cy="36689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715008" y="1428736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Et les plus petits !</a:t>
            </a:r>
            <a:endParaRPr lang="fr-FR" sz="2000" dirty="0"/>
          </a:p>
        </p:txBody>
      </p:sp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20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42918"/>
            <a:ext cx="8568304" cy="5714992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/>
                </a:solidFill>
              </a:rPr>
              <a:t>Retour des cavaliers</a:t>
            </a:r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4" name="Espace réservé du contenu 3" descr="IMG_2207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6327" t="11996" r="14223"/>
          <a:stretch>
            <a:fillRect/>
          </a:stretch>
        </p:blipFill>
        <p:spPr>
          <a:xfrm>
            <a:off x="1785918" y="1214422"/>
            <a:ext cx="6286544" cy="5310729"/>
          </a:xfr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MG_2211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310" t="3518" r="17883"/>
          <a:stretch>
            <a:fillRect/>
          </a:stretch>
        </p:blipFill>
        <p:spPr>
          <a:xfrm rot="21353599">
            <a:off x="1577994" y="425242"/>
            <a:ext cx="6295775" cy="5972128"/>
          </a:xfr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MG_2212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smtClean="0"/>
              <a:t>Quelques stands bien sympa </a:t>
            </a:r>
            <a:endParaRPr lang="fr-FR" sz="2400" dirty="0"/>
          </a:p>
        </p:txBody>
      </p:sp>
      <p:pic>
        <p:nvPicPr>
          <p:cNvPr id="4" name="Espace réservé du contenu 3" descr="IMG_2212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MG_2212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98860" y="1214422"/>
            <a:ext cx="7830791" cy="5220527"/>
          </a:xfrm>
        </p:spPr>
      </p:pic>
      <p:sp>
        <p:nvSpPr>
          <p:cNvPr id="5" name="ZoneTexte 4"/>
          <p:cNvSpPr txBox="1"/>
          <p:nvPr/>
        </p:nvSpPr>
        <p:spPr>
          <a:xfrm>
            <a:off x="5286380" y="714356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Une gare désaffectée…</a:t>
            </a:r>
            <a:endParaRPr lang="fr-FR" sz="2400" dirty="0"/>
          </a:p>
        </p:txBody>
      </p:sp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IMG_2213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6857"/>
          <a:stretch>
            <a:fillRect/>
          </a:stretch>
        </p:blipFill>
        <p:spPr>
          <a:xfrm rot="21045063">
            <a:off x="322611" y="121531"/>
            <a:ext cx="6323431" cy="4525963"/>
          </a:xfrm>
        </p:spPr>
      </p:pic>
      <p:pic>
        <p:nvPicPr>
          <p:cNvPr id="8" name="Image 7" descr="IMG_22132.JPG"/>
          <p:cNvPicPr>
            <a:picLocks noChangeAspect="1"/>
          </p:cNvPicPr>
          <p:nvPr/>
        </p:nvPicPr>
        <p:blipFill>
          <a:blip r:embed="rId4" cstate="print"/>
          <a:srcRect b="8391"/>
          <a:stretch>
            <a:fillRect/>
          </a:stretch>
        </p:blipFill>
        <p:spPr>
          <a:xfrm>
            <a:off x="4036217" y="3738539"/>
            <a:ext cx="5107783" cy="3119461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MG_2213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928670"/>
            <a:ext cx="7796240" cy="5197493"/>
          </a:xfr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smtClean="0"/>
              <a:t>Suivi d’un repas bien mérité pour chevaux et cavaliers</a:t>
            </a:r>
            <a:endParaRPr lang="fr-FR" sz="2400" dirty="0"/>
          </a:p>
        </p:txBody>
      </p:sp>
      <p:pic>
        <p:nvPicPr>
          <p:cNvPr id="4" name="Espace réservé du contenu 3" descr="IMG_2213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smtClean="0"/>
              <a:t>Avant la remise des prix de la tombola</a:t>
            </a:r>
            <a:endParaRPr lang="fr-FR" sz="2400" dirty="0"/>
          </a:p>
        </p:txBody>
      </p:sp>
      <p:pic>
        <p:nvPicPr>
          <p:cNvPr id="4" name="Espace réservé du contenu 3" descr="IMG_2214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8961"/>
          <a:stretch>
            <a:fillRect/>
          </a:stretch>
        </p:blipFill>
        <p:spPr>
          <a:xfrm>
            <a:off x="1785918" y="1600200"/>
            <a:ext cx="6180554" cy="4525963"/>
          </a:xfr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Article paru dans l’Est Républicain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Image 4" descr="Chevauchée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1071546"/>
            <a:ext cx="6017722" cy="5587511"/>
          </a:xfrm>
          <a:prstGeom prst="rect">
            <a:avLst/>
          </a:prstGeom>
        </p:spPr>
      </p:pic>
    </p:spTree>
  </p:cSld>
  <p:clrMapOvr>
    <a:masterClrMapping/>
  </p:clrMapOvr>
  <p:transition spd="med" advClick="0" advTm="6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MG_2195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928670"/>
            <a:ext cx="8461274" cy="5643602"/>
          </a:xfrm>
        </p:spPr>
      </p:pic>
      <p:sp>
        <p:nvSpPr>
          <p:cNvPr id="5" name="ZoneTexte 4"/>
          <p:cNvSpPr txBox="1"/>
          <p:nvPr/>
        </p:nvSpPr>
        <p:spPr>
          <a:xfrm>
            <a:off x="5072066" y="357166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Une équipe de bénévoles…</a:t>
            </a:r>
          </a:p>
        </p:txBody>
      </p:sp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214290"/>
            <a:ext cx="4494227" cy="635933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85720" y="442913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carte pour 24 km de parcours</a:t>
            </a:r>
          </a:p>
        </p:txBody>
      </p:sp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19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88000">
            <a:off x="3908280" y="731043"/>
            <a:ext cx="4926817" cy="3286148"/>
          </a:xfrm>
          <a:prstGeom prst="rect">
            <a:avLst/>
          </a:prstGeom>
        </p:spPr>
      </p:pic>
      <p:pic>
        <p:nvPicPr>
          <p:cNvPr id="5" name="Image 4" descr="IMG_219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714752"/>
            <a:ext cx="4389786" cy="292795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000628" y="4714884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Les premiers cavaliers s’affairent,</a:t>
            </a:r>
            <a:endParaRPr lang="fr-FR" sz="2400" dirty="0"/>
          </a:p>
        </p:txBody>
      </p:sp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19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824" y="214290"/>
            <a:ext cx="3210797" cy="2141576"/>
          </a:xfrm>
          <a:prstGeom prst="rect">
            <a:avLst/>
          </a:prstGeom>
        </p:spPr>
      </p:pic>
      <p:pic>
        <p:nvPicPr>
          <p:cNvPr id="5" name="Image 4" descr="IMG_219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1500174"/>
            <a:ext cx="4178547" cy="2787058"/>
          </a:xfrm>
          <a:prstGeom prst="rect">
            <a:avLst/>
          </a:prstGeom>
        </p:spPr>
      </p:pic>
      <p:pic>
        <p:nvPicPr>
          <p:cNvPr id="6" name="Image 5" descr="IMG_2196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4000504"/>
            <a:ext cx="3962874" cy="2643206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19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785794"/>
            <a:ext cx="7961685" cy="5310382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1980.JPG"/>
          <p:cNvPicPr>
            <a:picLocks noChangeAspect="1"/>
          </p:cNvPicPr>
          <p:nvPr/>
        </p:nvPicPr>
        <p:blipFill>
          <a:blip r:embed="rId3" cstate="print"/>
          <a:srcRect l="7413"/>
          <a:stretch>
            <a:fillRect/>
          </a:stretch>
        </p:blipFill>
        <p:spPr>
          <a:xfrm>
            <a:off x="4071934" y="285727"/>
            <a:ext cx="4746975" cy="3419697"/>
          </a:xfrm>
          <a:prstGeom prst="rect">
            <a:avLst/>
          </a:prstGeom>
        </p:spPr>
      </p:pic>
      <p:pic>
        <p:nvPicPr>
          <p:cNvPr id="5" name="Image 4" descr="IMG_2198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3786190"/>
            <a:ext cx="4174739" cy="2784518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1985.JPG"/>
          <p:cNvPicPr>
            <a:picLocks noChangeAspect="1"/>
          </p:cNvPicPr>
          <p:nvPr/>
        </p:nvPicPr>
        <p:blipFill>
          <a:blip r:embed="rId3" cstate="print"/>
          <a:srcRect r="4203"/>
          <a:stretch>
            <a:fillRect/>
          </a:stretch>
        </p:blipFill>
        <p:spPr>
          <a:xfrm>
            <a:off x="285720" y="571480"/>
            <a:ext cx="8427593" cy="5867743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92</Words>
  <Application>Microsoft Office PowerPoint</Application>
  <PresentationFormat>Affichage à l'écran (4:3)</PresentationFormat>
  <Paragraphs>38</Paragraphs>
  <Slides>24</Slides>
  <Notes>24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Acrobat Document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Retour des cavaliers</vt:lpstr>
      <vt:lpstr>Diapositive 17</vt:lpstr>
      <vt:lpstr>Diapositive 18</vt:lpstr>
      <vt:lpstr>Quelques stands bien sympa </vt:lpstr>
      <vt:lpstr>Diapositive 20</vt:lpstr>
      <vt:lpstr>Diapositive 21</vt:lpstr>
      <vt:lpstr>Suivi d’un repas bien mérité pour chevaux et cavaliers</vt:lpstr>
      <vt:lpstr>Avant la remise des prix de la tombola</vt:lpstr>
      <vt:lpstr>Article paru dans l’Est Républicain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Orgebray</dc:creator>
  <cp:lastModifiedBy>Orgebray</cp:lastModifiedBy>
  <cp:revision>26</cp:revision>
  <dcterms:created xsi:type="dcterms:W3CDTF">2009-08-02T19:23:30Z</dcterms:created>
  <dcterms:modified xsi:type="dcterms:W3CDTF">2009-12-14T16:35:01Z</dcterms:modified>
</cp:coreProperties>
</file>