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B50-0320-46FB-80E5-B5D7CAA99B94}" type="datetimeFigureOut">
              <a:rPr lang="fr-CH" smtClean="0"/>
              <a:t>02.10.2014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CF66F8-2855-450D-8A12-411546BE8B38}" type="slidenum">
              <a:rPr lang="fr-CH" smtClean="0"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B50-0320-46FB-80E5-B5D7CAA99B94}" type="datetimeFigureOut">
              <a:rPr lang="fr-CH" smtClean="0"/>
              <a:t>02.10.2014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66F8-2855-450D-8A12-411546BE8B3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B50-0320-46FB-80E5-B5D7CAA99B94}" type="datetimeFigureOut">
              <a:rPr lang="fr-CH" smtClean="0"/>
              <a:t>02.10.2014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66F8-2855-450D-8A12-411546BE8B3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B50-0320-46FB-80E5-B5D7CAA99B94}" type="datetimeFigureOut">
              <a:rPr lang="fr-CH" smtClean="0"/>
              <a:t>02.10.2014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66F8-2855-450D-8A12-411546BE8B38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B50-0320-46FB-80E5-B5D7CAA99B94}" type="datetimeFigureOut">
              <a:rPr lang="fr-CH" smtClean="0"/>
              <a:t>02.10.2014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CF66F8-2855-450D-8A12-411546BE8B38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B50-0320-46FB-80E5-B5D7CAA99B94}" type="datetimeFigureOut">
              <a:rPr lang="fr-CH" smtClean="0"/>
              <a:t>02.10.2014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66F8-2855-450D-8A12-411546BE8B38}" type="slidenum">
              <a:rPr lang="fr-CH" smtClean="0"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B50-0320-46FB-80E5-B5D7CAA99B94}" type="datetimeFigureOut">
              <a:rPr lang="fr-CH" smtClean="0"/>
              <a:t>02.10.2014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66F8-2855-450D-8A12-411546BE8B38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B50-0320-46FB-80E5-B5D7CAA99B94}" type="datetimeFigureOut">
              <a:rPr lang="fr-CH" smtClean="0"/>
              <a:t>02.10.2014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66F8-2855-450D-8A12-411546BE8B3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B50-0320-46FB-80E5-B5D7CAA99B94}" type="datetimeFigureOut">
              <a:rPr lang="fr-CH" smtClean="0"/>
              <a:t>02.10.2014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66F8-2855-450D-8A12-411546BE8B3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B50-0320-46FB-80E5-B5D7CAA99B94}" type="datetimeFigureOut">
              <a:rPr lang="fr-CH" smtClean="0"/>
              <a:t>02.10.2014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66F8-2855-450D-8A12-411546BE8B38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B50-0320-46FB-80E5-B5D7CAA99B94}" type="datetimeFigureOut">
              <a:rPr lang="fr-CH" smtClean="0"/>
              <a:t>02.10.2014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CF66F8-2855-450D-8A12-411546BE8B38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54CB50-0320-46FB-80E5-B5D7CAA99B94}" type="datetimeFigureOut">
              <a:rPr lang="fr-CH" smtClean="0"/>
              <a:t>02.10.2014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CF66F8-2855-450D-8A12-411546BE8B38}" type="slidenum">
              <a:rPr lang="fr-CH" smtClean="0"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Niveau A2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Pronoms relatifs qui, que, à qui</a:t>
            </a:r>
            <a:endParaRPr lang="fr-CH" b="1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179512" y="1124744"/>
          <a:ext cx="8785224" cy="375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8408"/>
                <a:gridCol w="2928408"/>
                <a:gridCol w="29284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b="1" i="1" dirty="0" smtClean="0"/>
                        <a:t> qui</a:t>
                      </a:r>
                      <a:endParaRPr lang="fr-CH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b="1" i="1" dirty="0" smtClean="0"/>
                        <a:t> que</a:t>
                      </a:r>
                      <a:endParaRPr lang="fr-CH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b="1" i="1" dirty="0" smtClean="0"/>
                        <a:t> à qui</a:t>
                      </a:r>
                      <a:endParaRPr lang="fr-CH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dirty="0" smtClean="0"/>
                        <a:t> </a:t>
                      </a:r>
                      <a:r>
                        <a:rPr lang="fr-CH" i="1" dirty="0" smtClean="0"/>
                        <a:t>qui est le sujet :</a:t>
                      </a:r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r>
                        <a:rPr lang="fr-CH" dirty="0" smtClean="0"/>
                        <a:t>La fille </a:t>
                      </a:r>
                      <a:r>
                        <a:rPr lang="fr-CH" i="1" dirty="0" smtClean="0">
                          <a:solidFill>
                            <a:srgbClr val="FF0000"/>
                          </a:solidFill>
                        </a:rPr>
                        <a:t>qui</a:t>
                      </a:r>
                      <a:r>
                        <a:rPr lang="fr-CH" dirty="0" smtClean="0"/>
                        <a:t> entre</a:t>
                      </a:r>
                      <a:r>
                        <a:rPr lang="fr-CH" baseline="0" dirty="0" smtClean="0"/>
                        <a:t> dans la salle est ma sœur.</a:t>
                      </a:r>
                    </a:p>
                    <a:p>
                      <a:endParaRPr lang="fr-CH" baseline="0" dirty="0" smtClean="0"/>
                    </a:p>
                    <a:p>
                      <a:r>
                        <a:rPr lang="fr-CH" baseline="0" dirty="0" smtClean="0"/>
                        <a:t>(Qui entre dans la salle ? – </a:t>
                      </a:r>
                      <a:r>
                        <a:rPr lang="fr-CH" i="1" baseline="0" dirty="0" smtClean="0"/>
                        <a:t>la fille </a:t>
                      </a:r>
                      <a:r>
                        <a:rPr lang="fr-CH" baseline="0" dirty="0" smtClean="0"/>
                        <a:t>– sujet)</a:t>
                      </a:r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dirty="0" smtClean="0"/>
                        <a:t> </a:t>
                      </a:r>
                      <a:r>
                        <a:rPr lang="fr-CH" b="0" i="1" dirty="0" smtClean="0"/>
                        <a:t>est le complément d’objet direct :</a:t>
                      </a:r>
                    </a:p>
                    <a:p>
                      <a:endParaRPr lang="fr-CH" dirty="0" smtClean="0"/>
                    </a:p>
                    <a:p>
                      <a:r>
                        <a:rPr lang="fr-CH" dirty="0" smtClean="0"/>
                        <a:t>La fille </a:t>
                      </a:r>
                      <a:r>
                        <a:rPr lang="fr-CH" i="1" dirty="0" smtClean="0">
                          <a:solidFill>
                            <a:srgbClr val="FF0000"/>
                          </a:solidFill>
                        </a:rPr>
                        <a:t>que</a:t>
                      </a:r>
                      <a:r>
                        <a:rPr lang="fr-CH" dirty="0" smtClean="0"/>
                        <a:t> je vois est ma sœur.</a:t>
                      </a:r>
                    </a:p>
                    <a:p>
                      <a:endParaRPr lang="fr-CH" dirty="0" smtClean="0"/>
                    </a:p>
                    <a:p>
                      <a:r>
                        <a:rPr lang="fr-CH" dirty="0" smtClean="0"/>
                        <a:t>(Je vois qui ? – la fille – COD)</a:t>
                      </a:r>
                    </a:p>
                    <a:p>
                      <a:endParaRPr lang="fr-CH" dirty="0" smtClean="0"/>
                    </a:p>
                    <a:p>
                      <a:r>
                        <a:rPr lang="fr-CH" baseline="0" dirty="0" smtClean="0"/>
                        <a:t> </a:t>
                      </a:r>
                    </a:p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i="1" baseline="0" dirty="0" smtClean="0"/>
                        <a:t>est le complément d’objet indirect </a:t>
                      </a:r>
                      <a:r>
                        <a:rPr lang="fr-CH" baseline="0" dirty="0" smtClean="0"/>
                        <a:t>:</a:t>
                      </a:r>
                    </a:p>
                    <a:p>
                      <a:endParaRPr lang="fr-CH" baseline="0" dirty="0" smtClean="0"/>
                    </a:p>
                    <a:p>
                      <a:r>
                        <a:rPr lang="fr-CH" baseline="0" dirty="0" smtClean="0"/>
                        <a:t>La fille </a:t>
                      </a:r>
                      <a:r>
                        <a:rPr lang="fr-CH" i="1" baseline="0" dirty="0" smtClean="0">
                          <a:solidFill>
                            <a:srgbClr val="FF0000"/>
                          </a:solidFill>
                        </a:rPr>
                        <a:t>à qui </a:t>
                      </a:r>
                      <a:r>
                        <a:rPr lang="fr-CH" baseline="0" dirty="0" smtClean="0"/>
                        <a:t>je parle est ma sœur.</a:t>
                      </a:r>
                    </a:p>
                    <a:p>
                      <a:endParaRPr lang="fr-CH" baseline="0" dirty="0" smtClean="0"/>
                    </a:p>
                    <a:p>
                      <a:r>
                        <a:rPr lang="fr-CH" baseline="0" dirty="0" smtClean="0"/>
                        <a:t>(Je parle à qui ? – à la fille – COI)</a:t>
                      </a:r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059832" y="188640"/>
            <a:ext cx="2613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b="1" dirty="0" smtClean="0"/>
              <a:t>Pronoms relatifs</a:t>
            </a:r>
            <a:endParaRPr lang="fr-CH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115616" y="5445224"/>
            <a:ext cx="2877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000" dirty="0" smtClean="0"/>
              <a:t>L’homme</a:t>
            </a:r>
            <a:r>
              <a:rPr lang="fr-CH" sz="2000" i="1" dirty="0" smtClean="0">
                <a:solidFill>
                  <a:srgbClr val="FF0000"/>
                </a:solidFill>
              </a:rPr>
              <a:t> qui </a:t>
            </a:r>
            <a:r>
              <a:rPr lang="fr-CH" sz="2000" dirty="0" smtClean="0"/>
              <a:t>parle.</a:t>
            </a:r>
          </a:p>
          <a:p>
            <a:r>
              <a:rPr lang="fr-CH" sz="2000" dirty="0" smtClean="0"/>
              <a:t>Le livre </a:t>
            </a:r>
            <a:r>
              <a:rPr lang="fr-CH" sz="2000" i="1" dirty="0" smtClean="0">
                <a:solidFill>
                  <a:srgbClr val="FF0000"/>
                </a:solidFill>
              </a:rPr>
              <a:t>qui</a:t>
            </a:r>
            <a:r>
              <a:rPr lang="fr-CH" sz="2000" dirty="0" smtClean="0"/>
              <a:t> m’intéresse.</a:t>
            </a:r>
            <a:endParaRPr lang="fr-CH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5436096" y="5445224"/>
            <a:ext cx="25365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000" dirty="0" smtClean="0"/>
              <a:t>L’homme </a:t>
            </a:r>
            <a:r>
              <a:rPr lang="fr-CH" sz="2000" i="1" dirty="0" smtClean="0">
                <a:solidFill>
                  <a:srgbClr val="FF0000"/>
                </a:solidFill>
              </a:rPr>
              <a:t>que</a:t>
            </a:r>
            <a:r>
              <a:rPr lang="fr-CH" sz="2000" dirty="0" smtClean="0"/>
              <a:t> j’aime.</a:t>
            </a:r>
          </a:p>
          <a:p>
            <a:r>
              <a:rPr lang="fr-CH" sz="2000" dirty="0" smtClean="0"/>
              <a:t>Le livre </a:t>
            </a:r>
            <a:r>
              <a:rPr lang="fr-CH" sz="2000" i="1" dirty="0" smtClean="0">
                <a:solidFill>
                  <a:srgbClr val="FF0000"/>
                </a:solidFill>
              </a:rPr>
              <a:t>que</a:t>
            </a:r>
            <a:r>
              <a:rPr lang="fr-CH" sz="2000" dirty="0" smtClean="0"/>
              <a:t> je lis.</a:t>
            </a:r>
            <a:endParaRPr lang="fr-CH" sz="20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</TotalTime>
  <Words>125</Words>
  <Application>Microsoft Office PowerPoint</Application>
  <PresentationFormat>Affichage à l'écran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Capitaux</vt:lpstr>
      <vt:lpstr>Pronoms relatifs qui, que, à qui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Pronoms relatifs qui, que, à qui</dc:title>
  <dc:creator>Savioz Olga</dc:creator>
  <cp:lastModifiedBy>Savioz Olga</cp:lastModifiedBy>
  <cp:revision>5</cp:revision>
  <dcterms:created xsi:type="dcterms:W3CDTF">2014-10-02T09:16:21Z</dcterms:created>
  <dcterms:modified xsi:type="dcterms:W3CDTF">2014-10-02T09:31:37Z</dcterms:modified>
</cp:coreProperties>
</file>