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57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57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11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06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8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3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20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70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1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093B-BE62-426F-8933-4E6E3BEBB1DB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D683-09BF-4539-A86C-45B3BE7AA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98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C1583F5-DFEA-469F-97C4-E6A114EA1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6" y="266700"/>
            <a:ext cx="6453605" cy="92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276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Herbreteau</dc:creator>
  <cp:lastModifiedBy>audrey Herbreteau</cp:lastModifiedBy>
  <cp:revision>1</cp:revision>
  <dcterms:created xsi:type="dcterms:W3CDTF">2020-03-21T13:01:15Z</dcterms:created>
  <dcterms:modified xsi:type="dcterms:W3CDTF">2020-03-21T13:05:24Z</dcterms:modified>
</cp:coreProperties>
</file>