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6" r:id="rId3"/>
    <p:sldId id="257" r:id="rId4"/>
    <p:sldId id="259" r:id="rId5"/>
    <p:sldId id="266" r:id="rId6"/>
    <p:sldId id="260" r:id="rId7"/>
    <p:sldId id="261" r:id="rId8"/>
    <p:sldId id="262" r:id="rId9"/>
    <p:sldId id="263" r:id="rId10"/>
    <p:sldId id="264" r:id="rId11"/>
    <p:sldId id="265" r:id="rId12"/>
    <p:sldId id="258" r:id="rId13"/>
  </p:sldIdLst>
  <p:sldSz cx="7524750" cy="106553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72" d="100"/>
          <a:sy n="72" d="100"/>
        </p:scale>
        <p:origin x="3000" y="60"/>
      </p:cViewPr>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LLA FRAISSE" userId="9d7ed02568a6ffaf" providerId="LiveId" clId="{6A8E6D3F-FE7E-4429-AE37-D418E58A2184}"/>
    <pc:docChg chg="addSld modSld">
      <pc:chgData name="STELLA FRAISSE" userId="9d7ed02568a6ffaf" providerId="LiveId" clId="{6A8E6D3F-FE7E-4429-AE37-D418E58A2184}" dt="2021-08-27T06:40:37.722" v="388" actId="20577"/>
      <pc:docMkLst>
        <pc:docMk/>
      </pc:docMkLst>
      <pc:sldChg chg="modSp mod">
        <pc:chgData name="STELLA FRAISSE" userId="9d7ed02568a6ffaf" providerId="LiveId" clId="{6A8E6D3F-FE7E-4429-AE37-D418E58A2184}" dt="2021-08-27T06:31:05.750" v="8" actId="20577"/>
        <pc:sldMkLst>
          <pc:docMk/>
          <pc:sldMk cId="1249986164" sldId="256"/>
        </pc:sldMkLst>
        <pc:spChg chg="mod">
          <ac:chgData name="STELLA FRAISSE" userId="9d7ed02568a6ffaf" providerId="LiveId" clId="{6A8E6D3F-FE7E-4429-AE37-D418E58A2184}" dt="2021-08-27T06:31:05.750" v="8" actId="20577"/>
          <ac:spMkLst>
            <pc:docMk/>
            <pc:sldMk cId="1249986164" sldId="256"/>
            <ac:spMk id="6" creationId="{A98015A8-A3A7-4D0B-BCC2-E4938C27A958}"/>
          </ac:spMkLst>
        </pc:spChg>
      </pc:sldChg>
      <pc:sldChg chg="modSp mod">
        <pc:chgData name="STELLA FRAISSE" userId="9d7ed02568a6ffaf" providerId="LiveId" clId="{6A8E6D3F-FE7E-4429-AE37-D418E58A2184}" dt="2021-08-27T06:31:18.873" v="14" actId="20577"/>
        <pc:sldMkLst>
          <pc:docMk/>
          <pc:sldMk cId="3379373232" sldId="259"/>
        </pc:sldMkLst>
        <pc:spChg chg="mod">
          <ac:chgData name="STELLA FRAISSE" userId="9d7ed02568a6ffaf" providerId="LiveId" clId="{6A8E6D3F-FE7E-4429-AE37-D418E58A2184}" dt="2021-08-27T06:31:18.873" v="14" actId="20577"/>
          <ac:spMkLst>
            <pc:docMk/>
            <pc:sldMk cId="3379373232" sldId="259"/>
            <ac:spMk id="21" creationId="{7E43B0A9-66E4-4058-81D2-EEF2644C3B20}"/>
          </ac:spMkLst>
        </pc:spChg>
      </pc:sldChg>
      <pc:sldChg chg="modSp mod">
        <pc:chgData name="STELLA FRAISSE" userId="9d7ed02568a6ffaf" providerId="LiveId" clId="{6A8E6D3F-FE7E-4429-AE37-D418E58A2184}" dt="2021-08-27T06:34:11.733" v="18" actId="113"/>
        <pc:sldMkLst>
          <pc:docMk/>
          <pc:sldMk cId="310336680" sldId="264"/>
        </pc:sldMkLst>
        <pc:spChg chg="mod">
          <ac:chgData name="STELLA FRAISSE" userId="9d7ed02568a6ffaf" providerId="LiveId" clId="{6A8E6D3F-FE7E-4429-AE37-D418E58A2184}" dt="2021-08-27T06:34:11.733" v="18" actId="113"/>
          <ac:spMkLst>
            <pc:docMk/>
            <pc:sldMk cId="310336680" sldId="264"/>
            <ac:spMk id="15" creationId="{E97D1255-A150-4B62-B422-B3E05C505D27}"/>
          </ac:spMkLst>
        </pc:spChg>
        <pc:spChg chg="mod">
          <ac:chgData name="STELLA FRAISSE" userId="9d7ed02568a6ffaf" providerId="LiveId" clId="{6A8E6D3F-FE7E-4429-AE37-D418E58A2184}" dt="2021-08-27T06:33:57.035" v="16" actId="113"/>
          <ac:spMkLst>
            <pc:docMk/>
            <pc:sldMk cId="310336680" sldId="264"/>
            <ac:spMk id="20" creationId="{AD325499-B44D-4E63-B448-4CAD0218EACA}"/>
          </ac:spMkLst>
        </pc:spChg>
        <pc:spChg chg="mod">
          <ac:chgData name="STELLA FRAISSE" userId="9d7ed02568a6ffaf" providerId="LiveId" clId="{6A8E6D3F-FE7E-4429-AE37-D418E58A2184}" dt="2021-08-27T06:34:04.696" v="17" actId="113"/>
          <ac:spMkLst>
            <pc:docMk/>
            <pc:sldMk cId="310336680" sldId="264"/>
            <ac:spMk id="21" creationId="{7D6AB829-C415-417E-AE41-C3DE8FBA80A5}"/>
          </ac:spMkLst>
        </pc:spChg>
      </pc:sldChg>
      <pc:sldChg chg="modSp mod">
        <pc:chgData name="STELLA FRAISSE" userId="9d7ed02568a6ffaf" providerId="LiveId" clId="{6A8E6D3F-FE7E-4429-AE37-D418E58A2184}" dt="2021-08-27T06:34:27.986" v="71" actId="20577"/>
        <pc:sldMkLst>
          <pc:docMk/>
          <pc:sldMk cId="507664380" sldId="265"/>
        </pc:sldMkLst>
        <pc:spChg chg="mod">
          <ac:chgData name="STELLA FRAISSE" userId="9d7ed02568a6ffaf" providerId="LiveId" clId="{6A8E6D3F-FE7E-4429-AE37-D418E58A2184}" dt="2021-08-27T06:34:27.986" v="71" actId="20577"/>
          <ac:spMkLst>
            <pc:docMk/>
            <pc:sldMk cId="507664380" sldId="265"/>
            <ac:spMk id="6" creationId="{A98015A8-A3A7-4D0B-BCC2-E4938C27A958}"/>
          </ac:spMkLst>
        </pc:spChg>
      </pc:sldChg>
      <pc:sldChg chg="addSp modSp new mod">
        <pc:chgData name="STELLA FRAISSE" userId="9d7ed02568a6ffaf" providerId="LiveId" clId="{6A8E6D3F-FE7E-4429-AE37-D418E58A2184}" dt="2021-08-27T06:40:37.722" v="388" actId="20577"/>
        <pc:sldMkLst>
          <pc:docMk/>
          <pc:sldMk cId="1007830994" sldId="267"/>
        </pc:sldMkLst>
        <pc:spChg chg="add mod">
          <ac:chgData name="STELLA FRAISSE" userId="9d7ed02568a6ffaf" providerId="LiveId" clId="{6A8E6D3F-FE7E-4429-AE37-D418E58A2184}" dt="2021-08-27T06:36:59.336" v="73"/>
          <ac:spMkLst>
            <pc:docMk/>
            <pc:sldMk cId="1007830994" sldId="267"/>
            <ac:spMk id="2" creationId="{B641EE55-A259-46CE-A62B-5EBCAE9E8467}"/>
          </ac:spMkLst>
        </pc:spChg>
        <pc:spChg chg="add mod">
          <ac:chgData name="STELLA FRAISSE" userId="9d7ed02568a6ffaf" providerId="LiveId" clId="{6A8E6D3F-FE7E-4429-AE37-D418E58A2184}" dt="2021-08-27T06:40:04.918" v="386" actId="6549"/>
          <ac:spMkLst>
            <pc:docMk/>
            <pc:sldMk cId="1007830994" sldId="267"/>
            <ac:spMk id="3" creationId="{B4D0058D-9445-427D-BA5F-95BC193C7EC0}"/>
          </ac:spMkLst>
        </pc:spChg>
        <pc:spChg chg="add mod">
          <ac:chgData name="STELLA FRAISSE" userId="9d7ed02568a6ffaf" providerId="LiveId" clId="{6A8E6D3F-FE7E-4429-AE37-D418E58A2184}" dt="2021-08-27T06:40:37.722" v="388" actId="20577"/>
          <ac:spMkLst>
            <pc:docMk/>
            <pc:sldMk cId="1007830994" sldId="267"/>
            <ac:spMk id="4" creationId="{FCCC91E3-6870-469C-B75F-164A8135850A}"/>
          </ac:spMkLst>
        </pc:spChg>
        <pc:spChg chg="add mod">
          <ac:chgData name="STELLA FRAISSE" userId="9d7ed02568a6ffaf" providerId="LiveId" clId="{6A8E6D3F-FE7E-4429-AE37-D418E58A2184}" dt="2021-08-27T06:39:40.298" v="358" actId="1036"/>
          <ac:spMkLst>
            <pc:docMk/>
            <pc:sldMk cId="1007830994" sldId="267"/>
            <ac:spMk id="5" creationId="{68745939-FFDF-4523-A094-FE9E06691124}"/>
          </ac:spMkLst>
        </pc:spChg>
        <pc:spChg chg="add mod">
          <ac:chgData name="STELLA FRAISSE" userId="9d7ed02568a6ffaf" providerId="LiveId" clId="{6A8E6D3F-FE7E-4429-AE37-D418E58A2184}" dt="2021-08-27T06:39:17.271" v="313" actId="1076"/>
          <ac:spMkLst>
            <pc:docMk/>
            <pc:sldMk cId="1007830994" sldId="267"/>
            <ac:spMk id="6" creationId="{724B5EB2-FB1C-431C-A295-AA25A3F09AF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4356" y="1743820"/>
            <a:ext cx="6396038" cy="3709623"/>
          </a:xfrm>
        </p:spPr>
        <p:txBody>
          <a:bodyPr anchor="b"/>
          <a:lstStyle>
            <a:lvl1pPr algn="ctr">
              <a:defRPr sz="4937"/>
            </a:lvl1pPr>
          </a:lstStyle>
          <a:p>
            <a:r>
              <a:rPr lang="fr-FR"/>
              <a:t>Modifiez le style du titre</a:t>
            </a:r>
            <a:endParaRPr lang="en-US" dirty="0"/>
          </a:p>
        </p:txBody>
      </p:sp>
      <p:sp>
        <p:nvSpPr>
          <p:cNvPr id="3" name="Subtitle 2"/>
          <p:cNvSpPr>
            <a:spLocks noGrp="1"/>
          </p:cNvSpPr>
          <p:nvPr>
            <p:ph type="subTitle" idx="1"/>
          </p:nvPr>
        </p:nvSpPr>
        <p:spPr>
          <a:xfrm>
            <a:off x="940594" y="5596500"/>
            <a:ext cx="5643563" cy="2572564"/>
          </a:xfrm>
        </p:spPr>
        <p:txBody>
          <a:bodyPr/>
          <a:lstStyle>
            <a:lvl1pPr marL="0" indent="0" algn="ctr">
              <a:buNone/>
              <a:defRPr sz="1975"/>
            </a:lvl1pPr>
            <a:lvl2pPr marL="376230" indent="0" algn="ctr">
              <a:buNone/>
              <a:defRPr sz="1646"/>
            </a:lvl2pPr>
            <a:lvl3pPr marL="752460" indent="0" algn="ctr">
              <a:buNone/>
              <a:defRPr sz="1481"/>
            </a:lvl3pPr>
            <a:lvl4pPr marL="1128690" indent="0" algn="ctr">
              <a:buNone/>
              <a:defRPr sz="1317"/>
            </a:lvl4pPr>
            <a:lvl5pPr marL="1504920" indent="0" algn="ctr">
              <a:buNone/>
              <a:defRPr sz="1317"/>
            </a:lvl5pPr>
            <a:lvl6pPr marL="1881149" indent="0" algn="ctr">
              <a:buNone/>
              <a:defRPr sz="1317"/>
            </a:lvl6pPr>
            <a:lvl7pPr marL="2257379" indent="0" algn="ctr">
              <a:buNone/>
              <a:defRPr sz="1317"/>
            </a:lvl7pPr>
            <a:lvl8pPr marL="2633609" indent="0" algn="ctr">
              <a:buNone/>
              <a:defRPr sz="1317"/>
            </a:lvl8pPr>
            <a:lvl9pPr marL="3009839" indent="0" algn="ctr">
              <a:buNone/>
              <a:defRPr sz="1317"/>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988D28C-1461-4907-9383-F783B0EE7A87}" type="datetimeFigureOut">
              <a:rPr lang="fr-FR" smtClean="0"/>
              <a:t>27/08/2021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176407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88D28C-1461-4907-9383-F783B0EE7A87}" type="datetimeFigureOut">
              <a:rPr lang="fr-FR" smtClean="0"/>
              <a:t>27/08/2021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4169193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84900" y="567296"/>
            <a:ext cx="1622524" cy="902987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7327" y="567296"/>
            <a:ext cx="4773513" cy="902987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88D28C-1461-4907-9383-F783B0EE7A87}" type="datetimeFigureOut">
              <a:rPr lang="fr-FR" smtClean="0"/>
              <a:t>27/08/2021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551699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88D28C-1461-4907-9383-F783B0EE7A87}" type="datetimeFigureOut">
              <a:rPr lang="fr-FR" smtClean="0"/>
              <a:t>27/08/2021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2895300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3408" y="2656429"/>
            <a:ext cx="6490097" cy="4432308"/>
          </a:xfrm>
        </p:spPr>
        <p:txBody>
          <a:bodyPr anchor="b"/>
          <a:lstStyle>
            <a:lvl1pPr>
              <a:defRPr sz="4937"/>
            </a:lvl1pPr>
          </a:lstStyle>
          <a:p>
            <a:r>
              <a:rPr lang="fr-FR"/>
              <a:t>Modifiez le style du titre</a:t>
            </a:r>
            <a:endParaRPr lang="en-US" dirty="0"/>
          </a:p>
        </p:txBody>
      </p:sp>
      <p:sp>
        <p:nvSpPr>
          <p:cNvPr id="3" name="Text Placeholder 2"/>
          <p:cNvSpPr>
            <a:spLocks noGrp="1"/>
          </p:cNvSpPr>
          <p:nvPr>
            <p:ph type="body" idx="1"/>
          </p:nvPr>
        </p:nvSpPr>
        <p:spPr>
          <a:xfrm>
            <a:off x="513408" y="7130668"/>
            <a:ext cx="6490097" cy="2330846"/>
          </a:xfrm>
        </p:spPr>
        <p:txBody>
          <a:bodyPr/>
          <a:lstStyle>
            <a:lvl1pPr marL="0" indent="0">
              <a:buNone/>
              <a:defRPr sz="1975">
                <a:solidFill>
                  <a:schemeClr val="tx1"/>
                </a:solidFill>
              </a:defRPr>
            </a:lvl1pPr>
            <a:lvl2pPr marL="376230" indent="0">
              <a:buNone/>
              <a:defRPr sz="1646">
                <a:solidFill>
                  <a:schemeClr val="tx1">
                    <a:tint val="75000"/>
                  </a:schemeClr>
                </a:solidFill>
              </a:defRPr>
            </a:lvl2pPr>
            <a:lvl3pPr marL="752460" indent="0">
              <a:buNone/>
              <a:defRPr sz="1481">
                <a:solidFill>
                  <a:schemeClr val="tx1">
                    <a:tint val="75000"/>
                  </a:schemeClr>
                </a:solidFill>
              </a:defRPr>
            </a:lvl3pPr>
            <a:lvl4pPr marL="1128690" indent="0">
              <a:buNone/>
              <a:defRPr sz="1317">
                <a:solidFill>
                  <a:schemeClr val="tx1">
                    <a:tint val="75000"/>
                  </a:schemeClr>
                </a:solidFill>
              </a:defRPr>
            </a:lvl4pPr>
            <a:lvl5pPr marL="1504920" indent="0">
              <a:buNone/>
              <a:defRPr sz="1317">
                <a:solidFill>
                  <a:schemeClr val="tx1">
                    <a:tint val="75000"/>
                  </a:schemeClr>
                </a:solidFill>
              </a:defRPr>
            </a:lvl5pPr>
            <a:lvl6pPr marL="1881149" indent="0">
              <a:buNone/>
              <a:defRPr sz="1317">
                <a:solidFill>
                  <a:schemeClr val="tx1">
                    <a:tint val="75000"/>
                  </a:schemeClr>
                </a:solidFill>
              </a:defRPr>
            </a:lvl6pPr>
            <a:lvl7pPr marL="2257379" indent="0">
              <a:buNone/>
              <a:defRPr sz="1317">
                <a:solidFill>
                  <a:schemeClr val="tx1">
                    <a:tint val="75000"/>
                  </a:schemeClr>
                </a:solidFill>
              </a:defRPr>
            </a:lvl7pPr>
            <a:lvl8pPr marL="2633609" indent="0">
              <a:buNone/>
              <a:defRPr sz="1317">
                <a:solidFill>
                  <a:schemeClr val="tx1">
                    <a:tint val="75000"/>
                  </a:schemeClr>
                </a:solidFill>
              </a:defRPr>
            </a:lvl8pPr>
            <a:lvl9pPr marL="3009839" indent="0">
              <a:buNone/>
              <a:defRPr sz="1317">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988D28C-1461-4907-9383-F783B0EE7A87}" type="datetimeFigureOut">
              <a:rPr lang="fr-FR" smtClean="0"/>
              <a:t>27/08/2021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3966905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7326" y="2836480"/>
            <a:ext cx="3198019" cy="676069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09405" y="2836480"/>
            <a:ext cx="3198019" cy="676069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988D28C-1461-4907-9383-F783B0EE7A87}" type="datetimeFigureOut">
              <a:rPr lang="fr-FR" smtClean="0"/>
              <a:t>27/08/2021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1578520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18307" y="567298"/>
            <a:ext cx="6490097" cy="2059532"/>
          </a:xfrm>
        </p:spPr>
        <p:txBody>
          <a:bodyPr/>
          <a:lstStyle/>
          <a:p>
            <a:r>
              <a:rPr lang="fr-FR"/>
              <a:t>Modifiez le style du titre</a:t>
            </a:r>
            <a:endParaRPr lang="en-US" dirty="0"/>
          </a:p>
        </p:txBody>
      </p:sp>
      <p:sp>
        <p:nvSpPr>
          <p:cNvPr id="3" name="Text Placeholder 2"/>
          <p:cNvSpPr>
            <a:spLocks noGrp="1"/>
          </p:cNvSpPr>
          <p:nvPr>
            <p:ph type="body" idx="1"/>
          </p:nvPr>
        </p:nvSpPr>
        <p:spPr>
          <a:xfrm>
            <a:off x="518308" y="2612029"/>
            <a:ext cx="3183321" cy="1280115"/>
          </a:xfrm>
        </p:spPr>
        <p:txBody>
          <a:bodyPr anchor="b"/>
          <a:lstStyle>
            <a:lvl1pPr marL="0" indent="0">
              <a:buNone/>
              <a:defRPr sz="1975" b="1"/>
            </a:lvl1pPr>
            <a:lvl2pPr marL="376230" indent="0">
              <a:buNone/>
              <a:defRPr sz="1646" b="1"/>
            </a:lvl2pPr>
            <a:lvl3pPr marL="752460" indent="0">
              <a:buNone/>
              <a:defRPr sz="1481" b="1"/>
            </a:lvl3pPr>
            <a:lvl4pPr marL="1128690" indent="0">
              <a:buNone/>
              <a:defRPr sz="1317" b="1"/>
            </a:lvl4pPr>
            <a:lvl5pPr marL="1504920" indent="0">
              <a:buNone/>
              <a:defRPr sz="1317" b="1"/>
            </a:lvl5pPr>
            <a:lvl6pPr marL="1881149" indent="0">
              <a:buNone/>
              <a:defRPr sz="1317" b="1"/>
            </a:lvl6pPr>
            <a:lvl7pPr marL="2257379" indent="0">
              <a:buNone/>
              <a:defRPr sz="1317" b="1"/>
            </a:lvl7pPr>
            <a:lvl8pPr marL="2633609" indent="0">
              <a:buNone/>
              <a:defRPr sz="1317" b="1"/>
            </a:lvl8pPr>
            <a:lvl9pPr marL="3009839" indent="0">
              <a:buNone/>
              <a:defRPr sz="1317" b="1"/>
            </a:lvl9pPr>
          </a:lstStyle>
          <a:p>
            <a:pPr lvl="0"/>
            <a:r>
              <a:rPr lang="fr-FR"/>
              <a:t>Cliquez pour modifier les styles du texte du masque</a:t>
            </a:r>
          </a:p>
        </p:txBody>
      </p:sp>
      <p:sp>
        <p:nvSpPr>
          <p:cNvPr id="4" name="Content Placeholder 3"/>
          <p:cNvSpPr>
            <a:spLocks noGrp="1"/>
          </p:cNvSpPr>
          <p:nvPr>
            <p:ph sz="half" idx="2"/>
          </p:nvPr>
        </p:nvSpPr>
        <p:spPr>
          <a:xfrm>
            <a:off x="518308" y="3892144"/>
            <a:ext cx="3183321" cy="572475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09405" y="2612029"/>
            <a:ext cx="3198999" cy="1280115"/>
          </a:xfrm>
        </p:spPr>
        <p:txBody>
          <a:bodyPr anchor="b"/>
          <a:lstStyle>
            <a:lvl1pPr marL="0" indent="0">
              <a:buNone/>
              <a:defRPr sz="1975" b="1"/>
            </a:lvl1pPr>
            <a:lvl2pPr marL="376230" indent="0">
              <a:buNone/>
              <a:defRPr sz="1646" b="1"/>
            </a:lvl2pPr>
            <a:lvl3pPr marL="752460" indent="0">
              <a:buNone/>
              <a:defRPr sz="1481" b="1"/>
            </a:lvl3pPr>
            <a:lvl4pPr marL="1128690" indent="0">
              <a:buNone/>
              <a:defRPr sz="1317" b="1"/>
            </a:lvl4pPr>
            <a:lvl5pPr marL="1504920" indent="0">
              <a:buNone/>
              <a:defRPr sz="1317" b="1"/>
            </a:lvl5pPr>
            <a:lvl6pPr marL="1881149" indent="0">
              <a:buNone/>
              <a:defRPr sz="1317" b="1"/>
            </a:lvl6pPr>
            <a:lvl7pPr marL="2257379" indent="0">
              <a:buNone/>
              <a:defRPr sz="1317" b="1"/>
            </a:lvl7pPr>
            <a:lvl8pPr marL="2633609" indent="0">
              <a:buNone/>
              <a:defRPr sz="1317" b="1"/>
            </a:lvl8pPr>
            <a:lvl9pPr marL="3009839" indent="0">
              <a:buNone/>
              <a:defRPr sz="1317" b="1"/>
            </a:lvl9pPr>
          </a:lstStyle>
          <a:p>
            <a:pPr lvl="0"/>
            <a:r>
              <a:rPr lang="fr-FR"/>
              <a:t>Cliquez pour modifier les styles du texte du masque</a:t>
            </a:r>
          </a:p>
        </p:txBody>
      </p:sp>
      <p:sp>
        <p:nvSpPr>
          <p:cNvPr id="6" name="Content Placeholder 5"/>
          <p:cNvSpPr>
            <a:spLocks noGrp="1"/>
          </p:cNvSpPr>
          <p:nvPr>
            <p:ph sz="quarter" idx="4"/>
          </p:nvPr>
        </p:nvSpPr>
        <p:spPr>
          <a:xfrm>
            <a:off x="3809405" y="3892144"/>
            <a:ext cx="3198999" cy="572475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988D28C-1461-4907-9383-F783B0EE7A87}" type="datetimeFigureOut">
              <a:rPr lang="fr-FR" smtClean="0"/>
              <a:t>27/08/2021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3233953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988D28C-1461-4907-9383-F783B0EE7A87}" type="datetimeFigureOut">
              <a:rPr lang="fr-FR" smtClean="0"/>
              <a:t>27/08/2021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4227669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8D28C-1461-4907-9383-F783B0EE7A87}" type="datetimeFigureOut">
              <a:rPr lang="fr-FR" smtClean="0"/>
              <a:t>27/08/2021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231592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18307" y="710353"/>
            <a:ext cx="2426928" cy="2486237"/>
          </a:xfrm>
        </p:spPr>
        <p:txBody>
          <a:bodyPr anchor="b"/>
          <a:lstStyle>
            <a:lvl1pPr>
              <a:defRPr sz="2633"/>
            </a:lvl1pPr>
          </a:lstStyle>
          <a:p>
            <a:r>
              <a:rPr lang="fr-FR"/>
              <a:t>Modifiez le style du titre</a:t>
            </a:r>
            <a:endParaRPr lang="en-US" dirty="0"/>
          </a:p>
        </p:txBody>
      </p:sp>
      <p:sp>
        <p:nvSpPr>
          <p:cNvPr id="3" name="Content Placeholder 2"/>
          <p:cNvSpPr>
            <a:spLocks noGrp="1"/>
          </p:cNvSpPr>
          <p:nvPr>
            <p:ph idx="1"/>
          </p:nvPr>
        </p:nvSpPr>
        <p:spPr>
          <a:xfrm>
            <a:off x="3198999" y="1534168"/>
            <a:ext cx="3809405" cy="7572169"/>
          </a:xfrm>
        </p:spPr>
        <p:txBody>
          <a:bodyPr/>
          <a:lstStyle>
            <a:lvl1pPr>
              <a:defRPr sz="2633"/>
            </a:lvl1pPr>
            <a:lvl2pPr>
              <a:defRPr sz="2304"/>
            </a:lvl2pPr>
            <a:lvl3pPr>
              <a:defRPr sz="1975"/>
            </a:lvl3pPr>
            <a:lvl4pPr>
              <a:defRPr sz="1646"/>
            </a:lvl4pPr>
            <a:lvl5pPr>
              <a:defRPr sz="1646"/>
            </a:lvl5pPr>
            <a:lvl6pPr>
              <a:defRPr sz="1646"/>
            </a:lvl6pPr>
            <a:lvl7pPr>
              <a:defRPr sz="1646"/>
            </a:lvl7pPr>
            <a:lvl8pPr>
              <a:defRPr sz="1646"/>
            </a:lvl8pPr>
            <a:lvl9pPr>
              <a:defRPr sz="1646"/>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18307" y="3196590"/>
            <a:ext cx="2426928" cy="5922078"/>
          </a:xfrm>
        </p:spPr>
        <p:txBody>
          <a:bodyPr/>
          <a:lstStyle>
            <a:lvl1pPr marL="0" indent="0">
              <a:buNone/>
              <a:defRPr sz="1317"/>
            </a:lvl1pPr>
            <a:lvl2pPr marL="376230" indent="0">
              <a:buNone/>
              <a:defRPr sz="1152"/>
            </a:lvl2pPr>
            <a:lvl3pPr marL="752460" indent="0">
              <a:buNone/>
              <a:defRPr sz="987"/>
            </a:lvl3pPr>
            <a:lvl4pPr marL="1128690" indent="0">
              <a:buNone/>
              <a:defRPr sz="823"/>
            </a:lvl4pPr>
            <a:lvl5pPr marL="1504920" indent="0">
              <a:buNone/>
              <a:defRPr sz="823"/>
            </a:lvl5pPr>
            <a:lvl6pPr marL="1881149" indent="0">
              <a:buNone/>
              <a:defRPr sz="823"/>
            </a:lvl6pPr>
            <a:lvl7pPr marL="2257379" indent="0">
              <a:buNone/>
              <a:defRPr sz="823"/>
            </a:lvl7pPr>
            <a:lvl8pPr marL="2633609" indent="0">
              <a:buNone/>
              <a:defRPr sz="823"/>
            </a:lvl8pPr>
            <a:lvl9pPr marL="3009839" indent="0">
              <a:buNone/>
              <a:defRPr sz="82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988D28C-1461-4907-9383-F783B0EE7A87}" type="datetimeFigureOut">
              <a:rPr lang="fr-FR" smtClean="0"/>
              <a:t>27/08/2021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3394537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18307" y="710353"/>
            <a:ext cx="2426928" cy="2486237"/>
          </a:xfrm>
        </p:spPr>
        <p:txBody>
          <a:bodyPr anchor="b"/>
          <a:lstStyle>
            <a:lvl1pPr>
              <a:defRPr sz="2633"/>
            </a:lvl1pPr>
          </a:lstStyle>
          <a:p>
            <a:r>
              <a:rPr lang="fr-FR"/>
              <a:t>Modifiez le style du titre</a:t>
            </a:r>
            <a:endParaRPr lang="en-US" dirty="0"/>
          </a:p>
        </p:txBody>
      </p:sp>
      <p:sp>
        <p:nvSpPr>
          <p:cNvPr id="3" name="Picture Placeholder 2"/>
          <p:cNvSpPr>
            <a:spLocks noGrp="1" noChangeAspect="1"/>
          </p:cNvSpPr>
          <p:nvPr>
            <p:ph type="pic" idx="1"/>
          </p:nvPr>
        </p:nvSpPr>
        <p:spPr>
          <a:xfrm>
            <a:off x="3198999" y="1534168"/>
            <a:ext cx="3809405" cy="7572169"/>
          </a:xfrm>
        </p:spPr>
        <p:txBody>
          <a:bodyPr anchor="t"/>
          <a:lstStyle>
            <a:lvl1pPr marL="0" indent="0">
              <a:buNone/>
              <a:defRPr sz="2633"/>
            </a:lvl1pPr>
            <a:lvl2pPr marL="376230" indent="0">
              <a:buNone/>
              <a:defRPr sz="2304"/>
            </a:lvl2pPr>
            <a:lvl3pPr marL="752460" indent="0">
              <a:buNone/>
              <a:defRPr sz="1975"/>
            </a:lvl3pPr>
            <a:lvl4pPr marL="1128690" indent="0">
              <a:buNone/>
              <a:defRPr sz="1646"/>
            </a:lvl4pPr>
            <a:lvl5pPr marL="1504920" indent="0">
              <a:buNone/>
              <a:defRPr sz="1646"/>
            </a:lvl5pPr>
            <a:lvl6pPr marL="1881149" indent="0">
              <a:buNone/>
              <a:defRPr sz="1646"/>
            </a:lvl6pPr>
            <a:lvl7pPr marL="2257379" indent="0">
              <a:buNone/>
              <a:defRPr sz="1646"/>
            </a:lvl7pPr>
            <a:lvl8pPr marL="2633609" indent="0">
              <a:buNone/>
              <a:defRPr sz="1646"/>
            </a:lvl8pPr>
            <a:lvl9pPr marL="3009839" indent="0">
              <a:buNone/>
              <a:defRPr sz="1646"/>
            </a:lvl9pPr>
          </a:lstStyle>
          <a:p>
            <a:r>
              <a:rPr lang="fr-FR"/>
              <a:t>Cliquez sur l'icône pour ajouter une image</a:t>
            </a:r>
            <a:endParaRPr lang="en-US" dirty="0"/>
          </a:p>
        </p:txBody>
      </p:sp>
      <p:sp>
        <p:nvSpPr>
          <p:cNvPr id="4" name="Text Placeholder 3"/>
          <p:cNvSpPr>
            <a:spLocks noGrp="1"/>
          </p:cNvSpPr>
          <p:nvPr>
            <p:ph type="body" sz="half" idx="2"/>
          </p:nvPr>
        </p:nvSpPr>
        <p:spPr>
          <a:xfrm>
            <a:off x="518307" y="3196590"/>
            <a:ext cx="2426928" cy="5922078"/>
          </a:xfrm>
        </p:spPr>
        <p:txBody>
          <a:bodyPr/>
          <a:lstStyle>
            <a:lvl1pPr marL="0" indent="0">
              <a:buNone/>
              <a:defRPr sz="1317"/>
            </a:lvl1pPr>
            <a:lvl2pPr marL="376230" indent="0">
              <a:buNone/>
              <a:defRPr sz="1152"/>
            </a:lvl2pPr>
            <a:lvl3pPr marL="752460" indent="0">
              <a:buNone/>
              <a:defRPr sz="987"/>
            </a:lvl3pPr>
            <a:lvl4pPr marL="1128690" indent="0">
              <a:buNone/>
              <a:defRPr sz="823"/>
            </a:lvl4pPr>
            <a:lvl5pPr marL="1504920" indent="0">
              <a:buNone/>
              <a:defRPr sz="823"/>
            </a:lvl5pPr>
            <a:lvl6pPr marL="1881149" indent="0">
              <a:buNone/>
              <a:defRPr sz="823"/>
            </a:lvl6pPr>
            <a:lvl7pPr marL="2257379" indent="0">
              <a:buNone/>
              <a:defRPr sz="823"/>
            </a:lvl7pPr>
            <a:lvl8pPr marL="2633609" indent="0">
              <a:buNone/>
              <a:defRPr sz="823"/>
            </a:lvl8pPr>
            <a:lvl9pPr marL="3009839" indent="0">
              <a:buNone/>
              <a:defRPr sz="82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988D28C-1461-4907-9383-F783B0EE7A87}" type="datetimeFigureOut">
              <a:rPr lang="fr-FR" smtClean="0"/>
              <a:t>27/08/2021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B700712-80A0-4D93-95C4-3E875701D09A}" type="slidenum">
              <a:rPr lang="fr-FR" smtClean="0"/>
              <a:t>‹N°›</a:t>
            </a:fld>
            <a:endParaRPr lang="fr-FR"/>
          </a:p>
        </p:txBody>
      </p:sp>
    </p:spTree>
    <p:extLst>
      <p:ext uri="{BB962C8B-B14F-4D97-AF65-F5344CB8AC3E}">
        <p14:creationId xmlns:p14="http://schemas.microsoft.com/office/powerpoint/2010/main" val="368842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7327" y="567298"/>
            <a:ext cx="6490097" cy="205953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7327" y="2836480"/>
            <a:ext cx="6490097" cy="676069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7326" y="9875887"/>
            <a:ext cx="1693069" cy="567296"/>
          </a:xfrm>
          <a:prstGeom prst="rect">
            <a:avLst/>
          </a:prstGeom>
        </p:spPr>
        <p:txBody>
          <a:bodyPr vert="horz" lIns="91440" tIns="45720" rIns="91440" bIns="45720" rtlCol="0" anchor="ctr"/>
          <a:lstStyle>
            <a:lvl1pPr algn="l">
              <a:defRPr sz="987">
                <a:solidFill>
                  <a:schemeClr val="tx1">
                    <a:tint val="75000"/>
                  </a:schemeClr>
                </a:solidFill>
              </a:defRPr>
            </a:lvl1pPr>
          </a:lstStyle>
          <a:p>
            <a:fld id="{8988D28C-1461-4907-9383-F783B0EE7A87}" type="datetimeFigureOut">
              <a:rPr lang="fr-FR" smtClean="0"/>
              <a:t>27/08/2021</a:t>
            </a:fld>
            <a:endParaRPr lang="fr-FR"/>
          </a:p>
        </p:txBody>
      </p:sp>
      <p:sp>
        <p:nvSpPr>
          <p:cNvPr id="5" name="Footer Placeholder 4"/>
          <p:cNvSpPr>
            <a:spLocks noGrp="1"/>
          </p:cNvSpPr>
          <p:nvPr>
            <p:ph type="ftr" sz="quarter" idx="3"/>
          </p:nvPr>
        </p:nvSpPr>
        <p:spPr>
          <a:xfrm>
            <a:off x="2492574" y="9875887"/>
            <a:ext cx="2539603" cy="567296"/>
          </a:xfrm>
          <a:prstGeom prst="rect">
            <a:avLst/>
          </a:prstGeom>
        </p:spPr>
        <p:txBody>
          <a:bodyPr vert="horz" lIns="91440" tIns="45720" rIns="91440" bIns="45720" rtlCol="0" anchor="ctr"/>
          <a:lstStyle>
            <a:lvl1pPr algn="ctr">
              <a:defRPr sz="987">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4355" y="9875887"/>
            <a:ext cx="1693069" cy="567296"/>
          </a:xfrm>
          <a:prstGeom prst="rect">
            <a:avLst/>
          </a:prstGeom>
        </p:spPr>
        <p:txBody>
          <a:bodyPr vert="horz" lIns="91440" tIns="45720" rIns="91440" bIns="45720" rtlCol="0" anchor="ctr"/>
          <a:lstStyle>
            <a:lvl1pPr algn="r">
              <a:defRPr sz="987">
                <a:solidFill>
                  <a:schemeClr val="tx1">
                    <a:tint val="75000"/>
                  </a:schemeClr>
                </a:solidFill>
              </a:defRPr>
            </a:lvl1pPr>
          </a:lstStyle>
          <a:p>
            <a:fld id="{AB700712-80A0-4D93-95C4-3E875701D09A}" type="slidenum">
              <a:rPr lang="fr-FR" smtClean="0"/>
              <a:t>‹N°›</a:t>
            </a:fld>
            <a:endParaRPr lang="fr-FR"/>
          </a:p>
        </p:txBody>
      </p:sp>
    </p:spTree>
    <p:extLst>
      <p:ext uri="{BB962C8B-B14F-4D97-AF65-F5344CB8AC3E}">
        <p14:creationId xmlns:p14="http://schemas.microsoft.com/office/powerpoint/2010/main" val="723646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2460" rtl="0" eaLnBrk="1" latinLnBrk="0" hangingPunct="1">
        <a:lnSpc>
          <a:spcPct val="90000"/>
        </a:lnSpc>
        <a:spcBef>
          <a:spcPct val="0"/>
        </a:spcBef>
        <a:buNone/>
        <a:defRPr sz="3621" kern="1200">
          <a:solidFill>
            <a:schemeClr val="tx1"/>
          </a:solidFill>
          <a:latin typeface="+mj-lt"/>
          <a:ea typeface="+mj-ea"/>
          <a:cs typeface="+mj-cs"/>
        </a:defRPr>
      </a:lvl1pPr>
    </p:titleStyle>
    <p:bodyStyle>
      <a:lvl1pPr marL="188115" indent="-188115" algn="l" defTabSz="752460" rtl="0" eaLnBrk="1" latinLnBrk="0" hangingPunct="1">
        <a:lnSpc>
          <a:spcPct val="90000"/>
        </a:lnSpc>
        <a:spcBef>
          <a:spcPts val="823"/>
        </a:spcBef>
        <a:buFont typeface="Arial" panose="020B0604020202020204" pitchFamily="34" charset="0"/>
        <a:buChar char="•"/>
        <a:defRPr sz="2304" kern="1200">
          <a:solidFill>
            <a:schemeClr val="tx1"/>
          </a:solidFill>
          <a:latin typeface="+mn-lt"/>
          <a:ea typeface="+mn-ea"/>
          <a:cs typeface="+mn-cs"/>
        </a:defRPr>
      </a:lvl1pPr>
      <a:lvl2pPr marL="564345" indent="-188115" algn="l" defTabSz="752460" rtl="0" eaLnBrk="1" latinLnBrk="0" hangingPunct="1">
        <a:lnSpc>
          <a:spcPct val="90000"/>
        </a:lnSpc>
        <a:spcBef>
          <a:spcPts val="411"/>
        </a:spcBef>
        <a:buFont typeface="Arial" panose="020B0604020202020204" pitchFamily="34" charset="0"/>
        <a:buChar char="•"/>
        <a:defRPr sz="1975" kern="1200">
          <a:solidFill>
            <a:schemeClr val="tx1"/>
          </a:solidFill>
          <a:latin typeface="+mn-lt"/>
          <a:ea typeface="+mn-ea"/>
          <a:cs typeface="+mn-cs"/>
        </a:defRPr>
      </a:lvl2pPr>
      <a:lvl3pPr marL="940575" indent="-188115" algn="l" defTabSz="752460" rtl="0" eaLnBrk="1" latinLnBrk="0" hangingPunct="1">
        <a:lnSpc>
          <a:spcPct val="90000"/>
        </a:lnSpc>
        <a:spcBef>
          <a:spcPts val="411"/>
        </a:spcBef>
        <a:buFont typeface="Arial" panose="020B0604020202020204" pitchFamily="34" charset="0"/>
        <a:buChar char="•"/>
        <a:defRPr sz="1646" kern="1200">
          <a:solidFill>
            <a:schemeClr val="tx1"/>
          </a:solidFill>
          <a:latin typeface="+mn-lt"/>
          <a:ea typeface="+mn-ea"/>
          <a:cs typeface="+mn-cs"/>
        </a:defRPr>
      </a:lvl3pPr>
      <a:lvl4pPr marL="1316805" indent="-188115" algn="l" defTabSz="75246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4pPr>
      <a:lvl5pPr marL="1693034" indent="-188115" algn="l" defTabSz="75246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5pPr>
      <a:lvl6pPr marL="2069264" indent="-188115" algn="l" defTabSz="75246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6pPr>
      <a:lvl7pPr marL="2445494" indent="-188115" algn="l" defTabSz="75246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7pPr>
      <a:lvl8pPr marL="2821724" indent="-188115" algn="l" defTabSz="75246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8pPr>
      <a:lvl9pPr marL="3197954" indent="-188115" algn="l" defTabSz="752460"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9pPr>
    </p:bodyStyle>
    <p:otherStyle>
      <a:defPPr>
        <a:defRPr lang="en-US"/>
      </a:defPPr>
      <a:lvl1pPr marL="0" algn="l" defTabSz="752460" rtl="0" eaLnBrk="1" latinLnBrk="0" hangingPunct="1">
        <a:defRPr sz="1481" kern="1200">
          <a:solidFill>
            <a:schemeClr val="tx1"/>
          </a:solidFill>
          <a:latin typeface="+mn-lt"/>
          <a:ea typeface="+mn-ea"/>
          <a:cs typeface="+mn-cs"/>
        </a:defRPr>
      </a:lvl1pPr>
      <a:lvl2pPr marL="376230" algn="l" defTabSz="752460" rtl="0" eaLnBrk="1" latinLnBrk="0" hangingPunct="1">
        <a:defRPr sz="1481" kern="1200">
          <a:solidFill>
            <a:schemeClr val="tx1"/>
          </a:solidFill>
          <a:latin typeface="+mn-lt"/>
          <a:ea typeface="+mn-ea"/>
          <a:cs typeface="+mn-cs"/>
        </a:defRPr>
      </a:lvl2pPr>
      <a:lvl3pPr marL="752460" algn="l" defTabSz="752460" rtl="0" eaLnBrk="1" latinLnBrk="0" hangingPunct="1">
        <a:defRPr sz="1481" kern="1200">
          <a:solidFill>
            <a:schemeClr val="tx1"/>
          </a:solidFill>
          <a:latin typeface="+mn-lt"/>
          <a:ea typeface="+mn-ea"/>
          <a:cs typeface="+mn-cs"/>
        </a:defRPr>
      </a:lvl3pPr>
      <a:lvl4pPr marL="1128690" algn="l" defTabSz="752460" rtl="0" eaLnBrk="1" latinLnBrk="0" hangingPunct="1">
        <a:defRPr sz="1481" kern="1200">
          <a:solidFill>
            <a:schemeClr val="tx1"/>
          </a:solidFill>
          <a:latin typeface="+mn-lt"/>
          <a:ea typeface="+mn-ea"/>
          <a:cs typeface="+mn-cs"/>
        </a:defRPr>
      </a:lvl4pPr>
      <a:lvl5pPr marL="1504920" algn="l" defTabSz="752460" rtl="0" eaLnBrk="1" latinLnBrk="0" hangingPunct="1">
        <a:defRPr sz="1481" kern="1200">
          <a:solidFill>
            <a:schemeClr val="tx1"/>
          </a:solidFill>
          <a:latin typeface="+mn-lt"/>
          <a:ea typeface="+mn-ea"/>
          <a:cs typeface="+mn-cs"/>
        </a:defRPr>
      </a:lvl5pPr>
      <a:lvl6pPr marL="1881149" algn="l" defTabSz="752460" rtl="0" eaLnBrk="1" latinLnBrk="0" hangingPunct="1">
        <a:defRPr sz="1481" kern="1200">
          <a:solidFill>
            <a:schemeClr val="tx1"/>
          </a:solidFill>
          <a:latin typeface="+mn-lt"/>
          <a:ea typeface="+mn-ea"/>
          <a:cs typeface="+mn-cs"/>
        </a:defRPr>
      </a:lvl6pPr>
      <a:lvl7pPr marL="2257379" algn="l" defTabSz="752460" rtl="0" eaLnBrk="1" latinLnBrk="0" hangingPunct="1">
        <a:defRPr sz="1481" kern="1200">
          <a:solidFill>
            <a:schemeClr val="tx1"/>
          </a:solidFill>
          <a:latin typeface="+mn-lt"/>
          <a:ea typeface="+mn-ea"/>
          <a:cs typeface="+mn-cs"/>
        </a:defRPr>
      </a:lvl7pPr>
      <a:lvl8pPr marL="2633609" algn="l" defTabSz="752460" rtl="0" eaLnBrk="1" latinLnBrk="0" hangingPunct="1">
        <a:defRPr sz="1481" kern="1200">
          <a:solidFill>
            <a:schemeClr val="tx1"/>
          </a:solidFill>
          <a:latin typeface="+mn-lt"/>
          <a:ea typeface="+mn-ea"/>
          <a:cs typeface="+mn-cs"/>
        </a:defRPr>
      </a:lvl8pPr>
      <a:lvl9pPr marL="3009839" algn="l" defTabSz="752460" rtl="0" eaLnBrk="1" latinLnBrk="0" hangingPunct="1">
        <a:defRPr sz="148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monecole.f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41EE55-A259-46CE-A62B-5EBCAE9E8467}"/>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B4D0058D-9445-427D-BA5F-95BC193C7EC0}"/>
              </a:ext>
            </a:extLst>
          </p:cNvPr>
          <p:cNvSpPr/>
          <p:nvPr/>
        </p:nvSpPr>
        <p:spPr>
          <a:xfrm>
            <a:off x="344557" y="2902227"/>
            <a:ext cx="6891130" cy="392264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800" dirty="0">
                <a:latin typeface="Callie-Mae" panose="02000500000000000000" pitchFamily="2" charset="0"/>
              </a:rPr>
              <a:t>EN CAS DE  </a:t>
            </a:r>
          </a:p>
          <a:p>
            <a:pPr algn="ctr"/>
            <a:r>
              <a:rPr lang="fr-FR" sz="8800" dirty="0">
                <a:latin typeface="Callie-Mae" panose="02000500000000000000" pitchFamily="2" charset="0"/>
              </a:rPr>
              <a:t>REMPLACEMENT</a:t>
            </a:r>
          </a:p>
        </p:txBody>
      </p:sp>
      <p:sp>
        <p:nvSpPr>
          <p:cNvPr id="4" name="ZoneTexte 3">
            <a:extLst>
              <a:ext uri="{FF2B5EF4-FFF2-40B4-BE49-F238E27FC236}">
                <a16:creationId xmlns:a16="http://schemas.microsoft.com/office/drawing/2014/main" id="{FCCC91E3-6870-469C-B75F-164A8135850A}"/>
              </a:ext>
            </a:extLst>
          </p:cNvPr>
          <p:cNvSpPr txBox="1"/>
          <p:nvPr/>
        </p:nvSpPr>
        <p:spPr>
          <a:xfrm>
            <a:off x="344557" y="503441"/>
            <a:ext cx="6835635" cy="584775"/>
          </a:xfrm>
          <a:prstGeom prst="rect">
            <a:avLst/>
          </a:prstGeom>
          <a:noFill/>
        </p:spPr>
        <p:txBody>
          <a:bodyPr wrap="square" rtlCol="0">
            <a:spAutoFit/>
          </a:bodyPr>
          <a:lstStyle/>
          <a:p>
            <a:pPr algn="ctr">
              <a:tabLst>
                <a:tab pos="3405188" algn="l"/>
              </a:tabLst>
            </a:pPr>
            <a:r>
              <a:rPr lang="fr-FR" sz="3200" dirty="0">
                <a:latin typeface="Abadi" panose="020B0604020104020204" pitchFamily="34" charset="0"/>
              </a:rPr>
              <a:t>Année scolaire 2021-2022</a:t>
            </a:r>
          </a:p>
        </p:txBody>
      </p:sp>
      <p:sp>
        <p:nvSpPr>
          <p:cNvPr id="5" name="ZoneTexte 4">
            <a:extLst>
              <a:ext uri="{FF2B5EF4-FFF2-40B4-BE49-F238E27FC236}">
                <a16:creationId xmlns:a16="http://schemas.microsoft.com/office/drawing/2014/main" id="{68745939-FFDF-4523-A094-FE9E06691124}"/>
              </a:ext>
            </a:extLst>
          </p:cNvPr>
          <p:cNvSpPr txBox="1"/>
          <p:nvPr/>
        </p:nvSpPr>
        <p:spPr>
          <a:xfrm>
            <a:off x="344556" y="7645662"/>
            <a:ext cx="6835635" cy="1077218"/>
          </a:xfrm>
          <a:prstGeom prst="rect">
            <a:avLst/>
          </a:prstGeom>
          <a:noFill/>
        </p:spPr>
        <p:txBody>
          <a:bodyPr wrap="square" rtlCol="0">
            <a:spAutoFit/>
          </a:bodyPr>
          <a:lstStyle/>
          <a:p>
            <a:pPr algn="ctr">
              <a:tabLst>
                <a:tab pos="3405188" algn="l"/>
              </a:tabLst>
            </a:pPr>
            <a:r>
              <a:rPr lang="fr-FR" sz="3200" dirty="0">
                <a:latin typeface="Abadi" panose="020B0604020104020204" pitchFamily="34" charset="0"/>
              </a:rPr>
              <a:t>Classe de CM1</a:t>
            </a:r>
          </a:p>
          <a:p>
            <a:pPr algn="ctr">
              <a:tabLst>
                <a:tab pos="3405188" algn="l"/>
              </a:tabLst>
            </a:pPr>
            <a:r>
              <a:rPr lang="fr-FR" sz="3200" dirty="0">
                <a:latin typeface="Abadi" panose="020B0604020104020204" pitchFamily="34" charset="0"/>
              </a:rPr>
              <a:t>Mme </a:t>
            </a:r>
            <a:r>
              <a:rPr lang="fr-FR" sz="3200" dirty="0" err="1">
                <a:latin typeface="Abadi" panose="020B0604020104020204" pitchFamily="34" charset="0"/>
              </a:rPr>
              <a:t>xxxxxxxxx</a:t>
            </a:r>
            <a:endParaRPr lang="fr-FR" sz="3200" dirty="0">
              <a:latin typeface="Abadi" panose="020B0604020104020204" pitchFamily="34" charset="0"/>
            </a:endParaRPr>
          </a:p>
        </p:txBody>
      </p:sp>
      <p:sp>
        <p:nvSpPr>
          <p:cNvPr id="6" name="ZoneTexte 5">
            <a:extLst>
              <a:ext uri="{FF2B5EF4-FFF2-40B4-BE49-F238E27FC236}">
                <a16:creationId xmlns:a16="http://schemas.microsoft.com/office/drawing/2014/main" id="{724B5EB2-FB1C-431C-A295-AA25A3F09AFF}"/>
              </a:ext>
            </a:extLst>
          </p:cNvPr>
          <p:cNvSpPr txBox="1"/>
          <p:nvPr/>
        </p:nvSpPr>
        <p:spPr>
          <a:xfrm>
            <a:off x="372304" y="9751749"/>
            <a:ext cx="6835635" cy="400110"/>
          </a:xfrm>
          <a:prstGeom prst="rect">
            <a:avLst/>
          </a:prstGeom>
          <a:noFill/>
        </p:spPr>
        <p:txBody>
          <a:bodyPr wrap="square" rtlCol="0">
            <a:spAutoFit/>
          </a:bodyPr>
          <a:lstStyle/>
          <a:p>
            <a:pPr algn="ctr">
              <a:tabLst>
                <a:tab pos="3405188" algn="l"/>
              </a:tabLst>
            </a:pPr>
            <a:r>
              <a:rPr lang="fr-FR" sz="2000" dirty="0">
                <a:latin typeface="Abadi" panose="020B0604020104020204" pitchFamily="34" charset="0"/>
              </a:rPr>
              <a:t>École de </a:t>
            </a:r>
            <a:r>
              <a:rPr lang="fr-FR" sz="2000" dirty="0" err="1">
                <a:latin typeface="Abadi" panose="020B0604020104020204" pitchFamily="34" charset="0"/>
              </a:rPr>
              <a:t>xxxxxxxxxxxxxxx</a:t>
            </a:r>
            <a:endParaRPr lang="fr-FR" sz="2000" dirty="0">
              <a:latin typeface="Abadi" panose="020B0604020104020204" pitchFamily="34" charset="0"/>
            </a:endParaRPr>
          </a:p>
        </p:txBody>
      </p:sp>
    </p:spTree>
    <p:extLst>
      <p:ext uri="{BB962C8B-B14F-4D97-AF65-F5344CB8AC3E}">
        <p14:creationId xmlns:p14="http://schemas.microsoft.com/office/powerpoint/2010/main" val="1007830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ACTIVITES APRES MIDIS</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4"/>
            <a:ext cx="6297267" cy="300255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Décloisonnements</a:t>
            </a:r>
          </a:p>
        </p:txBody>
      </p:sp>
      <p:sp>
        <p:nvSpPr>
          <p:cNvPr id="6" name="ZoneTexte 5">
            <a:extLst>
              <a:ext uri="{FF2B5EF4-FFF2-40B4-BE49-F238E27FC236}">
                <a16:creationId xmlns:a16="http://schemas.microsoft.com/office/drawing/2014/main" id="{A98015A8-A3A7-4D0B-BCC2-E4938C27A958}"/>
              </a:ext>
            </a:extLst>
          </p:cNvPr>
          <p:cNvSpPr txBox="1"/>
          <p:nvPr/>
        </p:nvSpPr>
        <p:spPr>
          <a:xfrm>
            <a:off x="633620" y="2378765"/>
            <a:ext cx="6270763" cy="2631490"/>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L’après-midi, les activités se déroulent en classe entière.</a:t>
            </a:r>
          </a:p>
          <a:p>
            <a:pPr algn="just">
              <a:tabLst>
                <a:tab pos="3405188" algn="l"/>
              </a:tabLst>
            </a:pPr>
            <a:r>
              <a:rPr lang="fr-FR" dirty="0">
                <a:latin typeface="Abadi" panose="020B0604020104020204" pitchFamily="34" charset="0"/>
              </a:rPr>
              <a:t>Plusieurs échanges de service sont organisés car je fais anglais dans plusieurs classes : </a:t>
            </a:r>
          </a:p>
          <a:p>
            <a:pPr algn="just">
              <a:tabLst>
                <a:tab pos="3405188" algn="l"/>
              </a:tabLst>
            </a:pPr>
            <a:endParaRPr lang="fr-FR" sz="1000" dirty="0">
              <a:latin typeface="Abadi" panose="020B0604020104020204" pitchFamily="34" charset="0"/>
            </a:endParaRPr>
          </a:p>
          <a:p>
            <a:pPr marL="285750" indent="-285750" algn="just">
              <a:buFont typeface="Arial" panose="020B0604020202020204" pitchFamily="34" charset="0"/>
              <a:buChar char="•"/>
              <a:tabLst>
                <a:tab pos="3405188" algn="l"/>
              </a:tabLst>
            </a:pPr>
            <a:r>
              <a:rPr lang="fr-FR" dirty="0">
                <a:latin typeface="Abadi" panose="020B0604020104020204" pitchFamily="34" charset="0"/>
              </a:rPr>
              <a:t>EPS / anglais CE2</a:t>
            </a:r>
          </a:p>
          <a:p>
            <a:pPr marL="285750" indent="-285750" algn="just">
              <a:buFont typeface="Arial" panose="020B0604020202020204" pitchFamily="34" charset="0"/>
              <a:buChar char="•"/>
              <a:tabLst>
                <a:tab pos="3405188" algn="l"/>
              </a:tabLst>
            </a:pPr>
            <a:r>
              <a:rPr lang="fr-FR" dirty="0">
                <a:latin typeface="Abadi" panose="020B0604020104020204" pitchFamily="34" charset="0"/>
              </a:rPr>
              <a:t>EPS / anglais CM2</a:t>
            </a:r>
          </a:p>
          <a:p>
            <a:pPr marL="285750" indent="-285750" algn="just">
              <a:buFont typeface="Arial" panose="020B0604020202020204" pitchFamily="34" charset="0"/>
              <a:buChar char="•"/>
              <a:tabLst>
                <a:tab pos="3405188" algn="l"/>
              </a:tabLst>
            </a:pPr>
            <a:r>
              <a:rPr lang="fr-FR" dirty="0">
                <a:latin typeface="Abadi" panose="020B0604020104020204" pitchFamily="34" charset="0"/>
              </a:rPr>
              <a:t>Géographie / anglais CP</a:t>
            </a:r>
          </a:p>
          <a:p>
            <a:pPr algn="just">
              <a:tabLst>
                <a:tab pos="3405188" algn="l"/>
              </a:tabLst>
            </a:pPr>
            <a:endParaRPr lang="fr-FR" sz="1000" dirty="0">
              <a:latin typeface="Abadi" panose="020B0604020104020204" pitchFamily="34" charset="0"/>
            </a:endParaRPr>
          </a:p>
          <a:p>
            <a:pPr algn="just">
              <a:tabLst>
                <a:tab pos="3405188" algn="l"/>
              </a:tabLst>
            </a:pPr>
            <a:r>
              <a:rPr lang="fr-FR" dirty="0">
                <a:latin typeface="Abadi" panose="020B0604020104020204" pitchFamily="34" charset="0"/>
              </a:rPr>
              <a:t>En cas de remplacement, il est possible d’annuler l’échange de service.</a:t>
            </a:r>
          </a:p>
        </p:txBody>
      </p:sp>
      <p:sp>
        <p:nvSpPr>
          <p:cNvPr id="13" name="Rectangle 12">
            <a:extLst>
              <a:ext uri="{FF2B5EF4-FFF2-40B4-BE49-F238E27FC236}">
                <a16:creationId xmlns:a16="http://schemas.microsoft.com/office/drawing/2014/main" id="{F6CA88ED-DB5A-4788-9B2A-01FD3E44C7F3}"/>
              </a:ext>
            </a:extLst>
          </p:cNvPr>
          <p:cNvSpPr/>
          <p:nvPr/>
        </p:nvSpPr>
        <p:spPr>
          <a:xfrm>
            <a:off x="633620" y="7894472"/>
            <a:ext cx="6297267" cy="223637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172E28DF-94EC-47D6-9FE3-4CEC37852E74}"/>
              </a:ext>
            </a:extLst>
          </p:cNvPr>
          <p:cNvSpPr/>
          <p:nvPr/>
        </p:nvSpPr>
        <p:spPr>
          <a:xfrm>
            <a:off x="2325756" y="7662560"/>
            <a:ext cx="2928731" cy="532020"/>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Sciences / Histoire</a:t>
            </a:r>
          </a:p>
        </p:txBody>
      </p:sp>
      <p:sp>
        <p:nvSpPr>
          <p:cNvPr id="15" name="ZoneTexte 14">
            <a:extLst>
              <a:ext uri="{FF2B5EF4-FFF2-40B4-BE49-F238E27FC236}">
                <a16:creationId xmlns:a16="http://schemas.microsoft.com/office/drawing/2014/main" id="{E97D1255-A150-4B62-B422-B3E05C505D27}"/>
              </a:ext>
            </a:extLst>
          </p:cNvPr>
          <p:cNvSpPr txBox="1"/>
          <p:nvPr/>
        </p:nvSpPr>
        <p:spPr>
          <a:xfrm>
            <a:off x="660124" y="8285550"/>
            <a:ext cx="6270763" cy="1754326"/>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Les élèves disposent d’un </a:t>
            </a:r>
            <a:r>
              <a:rPr lang="fr-FR" b="1" dirty="0">
                <a:latin typeface="Abadi" panose="020B0604020104020204" pitchFamily="34" charset="0"/>
              </a:rPr>
              <a:t>classeur</a:t>
            </a:r>
            <a:r>
              <a:rPr lang="fr-FR" dirty="0">
                <a:latin typeface="Abadi" panose="020B0604020104020204" pitchFamily="34" charset="0"/>
              </a:rPr>
              <a:t> qui contient l’ensemble des documents pour l’année scolaire (comme un fichier).</a:t>
            </a:r>
          </a:p>
          <a:p>
            <a:pPr algn="just">
              <a:tabLst>
                <a:tab pos="3405188" algn="l"/>
              </a:tabLst>
            </a:pPr>
            <a:r>
              <a:rPr lang="fr-FR" dirty="0">
                <a:latin typeface="Abadi" panose="020B0604020104020204" pitchFamily="34" charset="0"/>
              </a:rPr>
              <a:t>Un classeur dans l’étagère à gauche de mon bureau contient tous les corrigés des exercices, la fiche de </a:t>
            </a:r>
            <a:r>
              <a:rPr lang="fr-FR" dirty="0" err="1">
                <a:latin typeface="Abadi" panose="020B0604020104020204" pitchFamily="34" charset="0"/>
              </a:rPr>
              <a:t>prép</a:t>
            </a:r>
            <a:r>
              <a:rPr lang="fr-FR" dirty="0">
                <a:latin typeface="Abadi" panose="020B0604020104020204" pitchFamily="34" charset="0"/>
              </a:rPr>
              <a:t> de la séquence. Un diaporama </a:t>
            </a:r>
            <a:r>
              <a:rPr lang="fr-FR" dirty="0" err="1">
                <a:latin typeface="Abadi" panose="020B0604020104020204" pitchFamily="34" charset="0"/>
              </a:rPr>
              <a:t>vidéoprojetable</a:t>
            </a:r>
            <a:r>
              <a:rPr lang="fr-FR" dirty="0">
                <a:latin typeface="Abadi" panose="020B0604020104020204" pitchFamily="34" charset="0"/>
              </a:rPr>
              <a:t> est également disponible sur le bureau de l’ordinateur, en mode VISITEUR.</a:t>
            </a:r>
          </a:p>
        </p:txBody>
      </p:sp>
      <p:sp>
        <p:nvSpPr>
          <p:cNvPr id="16" name="Rectangle 15">
            <a:extLst>
              <a:ext uri="{FF2B5EF4-FFF2-40B4-BE49-F238E27FC236}">
                <a16:creationId xmlns:a16="http://schemas.microsoft.com/office/drawing/2014/main" id="{87B0A8AC-FA03-4422-A583-986266433F47}"/>
              </a:ext>
            </a:extLst>
          </p:cNvPr>
          <p:cNvSpPr/>
          <p:nvPr/>
        </p:nvSpPr>
        <p:spPr>
          <a:xfrm>
            <a:off x="633621" y="5523397"/>
            <a:ext cx="2997476" cy="17520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8F6C82AF-3DDD-4430-8F99-B98467AC2515}"/>
              </a:ext>
            </a:extLst>
          </p:cNvPr>
          <p:cNvSpPr/>
          <p:nvPr/>
        </p:nvSpPr>
        <p:spPr>
          <a:xfrm>
            <a:off x="1424608" y="5291485"/>
            <a:ext cx="1305340"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Arts</a:t>
            </a:r>
          </a:p>
        </p:txBody>
      </p:sp>
      <p:sp>
        <p:nvSpPr>
          <p:cNvPr id="18" name="Rectangle 17">
            <a:extLst>
              <a:ext uri="{FF2B5EF4-FFF2-40B4-BE49-F238E27FC236}">
                <a16:creationId xmlns:a16="http://schemas.microsoft.com/office/drawing/2014/main" id="{D23352BA-BEDF-49C4-9A70-BA70E4C2A007}"/>
              </a:ext>
            </a:extLst>
          </p:cNvPr>
          <p:cNvSpPr/>
          <p:nvPr/>
        </p:nvSpPr>
        <p:spPr>
          <a:xfrm>
            <a:off x="3934654" y="5523397"/>
            <a:ext cx="2997476" cy="17520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FE57C9A7-E6F5-4807-83A5-72B7A67A42D5}"/>
              </a:ext>
            </a:extLst>
          </p:cNvPr>
          <p:cNvSpPr/>
          <p:nvPr/>
        </p:nvSpPr>
        <p:spPr>
          <a:xfrm>
            <a:off x="4253948" y="5291485"/>
            <a:ext cx="238539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Poésies</a:t>
            </a:r>
          </a:p>
        </p:txBody>
      </p:sp>
      <p:sp>
        <p:nvSpPr>
          <p:cNvPr id="20" name="ZoneTexte 19">
            <a:extLst>
              <a:ext uri="{FF2B5EF4-FFF2-40B4-BE49-F238E27FC236}">
                <a16:creationId xmlns:a16="http://schemas.microsoft.com/office/drawing/2014/main" id="{AD325499-B44D-4E63-B448-4CAD0218EACA}"/>
              </a:ext>
            </a:extLst>
          </p:cNvPr>
          <p:cNvSpPr txBox="1"/>
          <p:nvPr/>
        </p:nvSpPr>
        <p:spPr>
          <a:xfrm>
            <a:off x="667372" y="5817264"/>
            <a:ext cx="2963725" cy="1477328"/>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À coller dans le </a:t>
            </a:r>
            <a:r>
              <a:rPr lang="fr-FR" b="1" dirty="0">
                <a:solidFill>
                  <a:schemeClr val="accent4"/>
                </a:solidFill>
                <a:latin typeface="Abadi" panose="020B0604020104020204" pitchFamily="34" charset="0"/>
              </a:rPr>
              <a:t>grand cahier jaune</a:t>
            </a:r>
            <a:r>
              <a:rPr lang="fr-FR" dirty="0">
                <a:latin typeface="Abadi" panose="020B0604020104020204" pitchFamily="34" charset="0"/>
              </a:rPr>
              <a:t>, sur la page de droite. La page de gauche est pour la fiche explicative (Histoire des Arts)</a:t>
            </a:r>
          </a:p>
        </p:txBody>
      </p:sp>
      <p:sp>
        <p:nvSpPr>
          <p:cNvPr id="21" name="ZoneTexte 20">
            <a:extLst>
              <a:ext uri="{FF2B5EF4-FFF2-40B4-BE49-F238E27FC236}">
                <a16:creationId xmlns:a16="http://schemas.microsoft.com/office/drawing/2014/main" id="{7D6AB829-C415-417E-AE41-C3DE8FBA80A5}"/>
              </a:ext>
            </a:extLst>
          </p:cNvPr>
          <p:cNvSpPr txBox="1"/>
          <p:nvPr/>
        </p:nvSpPr>
        <p:spPr>
          <a:xfrm>
            <a:off x="3964780" y="5815469"/>
            <a:ext cx="2963725" cy="1477328"/>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Une boite bleu foncé dans mon tiroir de gauche contient les étiquettes à coller pour évaluer la récitation (</a:t>
            </a:r>
            <a:r>
              <a:rPr lang="fr-FR" b="1" dirty="0">
                <a:latin typeface="Abadi" panose="020B0604020104020204" pitchFamily="34" charset="0"/>
              </a:rPr>
              <a:t>petit cahier TP</a:t>
            </a:r>
            <a:r>
              <a:rPr lang="fr-FR" dirty="0">
                <a:latin typeface="Abadi" panose="020B0604020104020204" pitchFamily="34" charset="0"/>
              </a:rPr>
              <a:t>)</a:t>
            </a:r>
          </a:p>
        </p:txBody>
      </p:sp>
    </p:spTree>
    <p:extLst>
      <p:ext uri="{BB962C8B-B14F-4D97-AF65-F5344CB8AC3E}">
        <p14:creationId xmlns:p14="http://schemas.microsoft.com/office/powerpoint/2010/main" val="310336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ACTIVITES APRES MIDIS</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4"/>
            <a:ext cx="6297267" cy="27833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Dictées</a:t>
            </a:r>
          </a:p>
        </p:txBody>
      </p:sp>
      <p:sp>
        <p:nvSpPr>
          <p:cNvPr id="6" name="ZoneTexte 5">
            <a:extLst>
              <a:ext uri="{FF2B5EF4-FFF2-40B4-BE49-F238E27FC236}">
                <a16:creationId xmlns:a16="http://schemas.microsoft.com/office/drawing/2014/main" id="{A98015A8-A3A7-4D0B-BCC2-E4938C27A958}"/>
              </a:ext>
            </a:extLst>
          </p:cNvPr>
          <p:cNvSpPr txBox="1"/>
          <p:nvPr/>
        </p:nvSpPr>
        <p:spPr>
          <a:xfrm>
            <a:off x="633620" y="2378765"/>
            <a:ext cx="6270763" cy="2362185"/>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Semaine A : Dictée de mots invariables (liste dans le porte vues noir de leçons) à faire sur le </a:t>
            </a:r>
            <a:r>
              <a:rPr lang="fr-FR" dirty="0">
                <a:solidFill>
                  <a:srgbClr val="FF0000"/>
                </a:solidFill>
                <a:latin typeface="Abadi" panose="020B0604020104020204" pitchFamily="34" charset="0"/>
              </a:rPr>
              <a:t>cahier rouge</a:t>
            </a:r>
            <a:r>
              <a:rPr lang="fr-FR" dirty="0">
                <a:latin typeface="Abadi" panose="020B0604020104020204" pitchFamily="34" charset="0"/>
              </a:rPr>
              <a:t>.</a:t>
            </a:r>
          </a:p>
          <a:p>
            <a:pPr algn="just">
              <a:tabLst>
                <a:tab pos="3405188" algn="l"/>
              </a:tabLst>
            </a:pPr>
            <a:endParaRPr lang="fr-FR" sz="1100" dirty="0">
              <a:latin typeface="Abadi" panose="020B0604020104020204" pitchFamily="34" charset="0"/>
            </a:endParaRPr>
          </a:p>
          <a:p>
            <a:pPr algn="just">
              <a:tabLst>
                <a:tab pos="3405188" algn="l"/>
              </a:tabLst>
            </a:pPr>
            <a:r>
              <a:rPr lang="fr-FR" dirty="0">
                <a:latin typeface="Abadi" panose="020B0604020104020204" pitchFamily="34" charset="0"/>
              </a:rPr>
              <a:t>Semaine B : Dictée préparée</a:t>
            </a:r>
          </a:p>
          <a:p>
            <a:pPr marL="285750" indent="-285750" algn="just">
              <a:buFont typeface="Arial" panose="020B0604020202020204" pitchFamily="34" charset="0"/>
              <a:buChar char="•"/>
              <a:tabLst>
                <a:tab pos="3405188" algn="l"/>
              </a:tabLst>
            </a:pPr>
            <a:r>
              <a:rPr lang="fr-FR" dirty="0">
                <a:latin typeface="Abadi" panose="020B0604020104020204" pitchFamily="34" charset="0"/>
              </a:rPr>
              <a:t>Lundi, mardi, jeudi : dictée courte (correction collective)</a:t>
            </a:r>
          </a:p>
          <a:p>
            <a:pPr marL="285750" indent="-285750" algn="just">
              <a:buFont typeface="Arial" panose="020B0604020202020204" pitchFamily="34" charset="0"/>
              <a:buChar char="•"/>
              <a:tabLst>
                <a:tab pos="3405188" algn="l"/>
              </a:tabLst>
            </a:pPr>
            <a:r>
              <a:rPr lang="fr-FR" dirty="0">
                <a:latin typeface="Abadi" panose="020B0604020104020204" pitchFamily="34" charset="0"/>
              </a:rPr>
              <a:t>Vendredi : dictée-bilan sur </a:t>
            </a:r>
            <a:r>
              <a:rPr lang="fr-FR" dirty="0">
                <a:solidFill>
                  <a:srgbClr val="FF0000"/>
                </a:solidFill>
                <a:latin typeface="Abadi" panose="020B0604020104020204" pitchFamily="34" charset="0"/>
              </a:rPr>
              <a:t>copie simple</a:t>
            </a:r>
            <a:r>
              <a:rPr lang="fr-FR" dirty="0">
                <a:latin typeface="Abadi" panose="020B0604020104020204" pitchFamily="34" charset="0"/>
              </a:rPr>
              <a:t>.</a:t>
            </a:r>
          </a:p>
          <a:p>
            <a:pPr marL="285750" indent="-285750" algn="just">
              <a:buFont typeface="Arial" panose="020B0604020202020204" pitchFamily="34" charset="0"/>
              <a:buChar char="•"/>
              <a:tabLst>
                <a:tab pos="3405188" algn="l"/>
              </a:tabLst>
            </a:pPr>
            <a:endParaRPr lang="fr-FR" sz="1050" dirty="0">
              <a:latin typeface="Abadi" panose="020B0604020104020204" pitchFamily="34" charset="0"/>
            </a:endParaRPr>
          </a:p>
          <a:p>
            <a:pPr algn="just">
              <a:tabLst>
                <a:tab pos="3405188" algn="l"/>
              </a:tabLst>
            </a:pPr>
            <a:r>
              <a:rPr lang="fr-FR" dirty="0">
                <a:latin typeface="Abadi" panose="020B0604020104020204" pitchFamily="34" charset="0"/>
              </a:rPr>
              <a:t>Le résultat des dictées est à reporter dans le plan de travail.</a:t>
            </a:r>
          </a:p>
          <a:p>
            <a:pPr algn="just">
              <a:tabLst>
                <a:tab pos="3405188" algn="l"/>
              </a:tabLst>
            </a:pPr>
            <a:r>
              <a:rPr lang="fr-FR" dirty="0">
                <a:latin typeface="Abadi" panose="020B0604020104020204" pitchFamily="34" charset="0"/>
              </a:rPr>
              <a:t>Les dictées sont rangées dans le classeur.</a:t>
            </a:r>
          </a:p>
        </p:txBody>
      </p:sp>
      <p:sp>
        <p:nvSpPr>
          <p:cNvPr id="13" name="Rectangle 12">
            <a:extLst>
              <a:ext uri="{FF2B5EF4-FFF2-40B4-BE49-F238E27FC236}">
                <a16:creationId xmlns:a16="http://schemas.microsoft.com/office/drawing/2014/main" id="{F6CA88ED-DB5A-4788-9B2A-01FD3E44C7F3}"/>
              </a:ext>
            </a:extLst>
          </p:cNvPr>
          <p:cNvSpPr/>
          <p:nvPr/>
        </p:nvSpPr>
        <p:spPr>
          <a:xfrm>
            <a:off x="633620" y="8097078"/>
            <a:ext cx="6297267" cy="20000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172E28DF-94EC-47D6-9FE3-4CEC37852E74}"/>
              </a:ext>
            </a:extLst>
          </p:cNvPr>
          <p:cNvSpPr/>
          <p:nvPr/>
        </p:nvSpPr>
        <p:spPr>
          <a:xfrm>
            <a:off x="1616765" y="7861342"/>
            <a:ext cx="4346713" cy="532020"/>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EMC / Conseil de classe</a:t>
            </a:r>
          </a:p>
        </p:txBody>
      </p:sp>
      <p:sp>
        <p:nvSpPr>
          <p:cNvPr id="15" name="ZoneTexte 14">
            <a:extLst>
              <a:ext uri="{FF2B5EF4-FFF2-40B4-BE49-F238E27FC236}">
                <a16:creationId xmlns:a16="http://schemas.microsoft.com/office/drawing/2014/main" id="{E97D1255-A150-4B62-B422-B3E05C505D27}"/>
              </a:ext>
            </a:extLst>
          </p:cNvPr>
          <p:cNvSpPr txBox="1"/>
          <p:nvPr/>
        </p:nvSpPr>
        <p:spPr>
          <a:xfrm>
            <a:off x="657742" y="8622821"/>
            <a:ext cx="6270763" cy="1200329"/>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Le conseil de classe du vendredi est l’occasion de revenir sur le comportement des élèves durant la semaine (félicitations / plaintes) après dépouillement des boites à messages et de traiter un sujet de débat (étude d’une morale, thème varié).</a:t>
            </a:r>
          </a:p>
        </p:txBody>
      </p:sp>
      <p:sp>
        <p:nvSpPr>
          <p:cNvPr id="16" name="Rectangle 15">
            <a:extLst>
              <a:ext uri="{FF2B5EF4-FFF2-40B4-BE49-F238E27FC236}">
                <a16:creationId xmlns:a16="http://schemas.microsoft.com/office/drawing/2014/main" id="{87B0A8AC-FA03-4422-A583-986266433F47}"/>
              </a:ext>
            </a:extLst>
          </p:cNvPr>
          <p:cNvSpPr/>
          <p:nvPr/>
        </p:nvSpPr>
        <p:spPr>
          <a:xfrm>
            <a:off x="633621" y="5589661"/>
            <a:ext cx="2997476" cy="17520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8F6C82AF-3DDD-4430-8F99-B98467AC2515}"/>
              </a:ext>
            </a:extLst>
          </p:cNvPr>
          <p:cNvSpPr/>
          <p:nvPr/>
        </p:nvSpPr>
        <p:spPr>
          <a:xfrm>
            <a:off x="1424608" y="5357749"/>
            <a:ext cx="1305340"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EPS</a:t>
            </a:r>
          </a:p>
        </p:txBody>
      </p:sp>
      <p:sp>
        <p:nvSpPr>
          <p:cNvPr id="18" name="Rectangle 17">
            <a:extLst>
              <a:ext uri="{FF2B5EF4-FFF2-40B4-BE49-F238E27FC236}">
                <a16:creationId xmlns:a16="http://schemas.microsoft.com/office/drawing/2014/main" id="{D23352BA-BEDF-49C4-9A70-BA70E4C2A007}"/>
              </a:ext>
            </a:extLst>
          </p:cNvPr>
          <p:cNvSpPr/>
          <p:nvPr/>
        </p:nvSpPr>
        <p:spPr>
          <a:xfrm>
            <a:off x="3934654" y="5589661"/>
            <a:ext cx="2997476" cy="17520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FE57C9A7-E6F5-4807-83A5-72B7A67A42D5}"/>
              </a:ext>
            </a:extLst>
          </p:cNvPr>
          <p:cNvSpPr/>
          <p:nvPr/>
        </p:nvSpPr>
        <p:spPr>
          <a:xfrm>
            <a:off x="4253948" y="5357749"/>
            <a:ext cx="238539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Anglais</a:t>
            </a:r>
          </a:p>
        </p:txBody>
      </p:sp>
      <p:sp>
        <p:nvSpPr>
          <p:cNvPr id="20" name="ZoneTexte 19">
            <a:extLst>
              <a:ext uri="{FF2B5EF4-FFF2-40B4-BE49-F238E27FC236}">
                <a16:creationId xmlns:a16="http://schemas.microsoft.com/office/drawing/2014/main" id="{AD325499-B44D-4E63-B448-4CAD0218EACA}"/>
              </a:ext>
            </a:extLst>
          </p:cNvPr>
          <p:cNvSpPr txBox="1"/>
          <p:nvPr/>
        </p:nvSpPr>
        <p:spPr>
          <a:xfrm>
            <a:off x="667372" y="5883528"/>
            <a:ext cx="2963725" cy="1477328"/>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Consulter les collègues pour connaitre les disponibilités du stade ou de la salle des fêtes mise à notre disposition.</a:t>
            </a:r>
          </a:p>
        </p:txBody>
      </p:sp>
      <p:sp>
        <p:nvSpPr>
          <p:cNvPr id="21" name="ZoneTexte 20">
            <a:extLst>
              <a:ext uri="{FF2B5EF4-FFF2-40B4-BE49-F238E27FC236}">
                <a16:creationId xmlns:a16="http://schemas.microsoft.com/office/drawing/2014/main" id="{7D6AB829-C415-417E-AE41-C3DE8FBA80A5}"/>
              </a:ext>
            </a:extLst>
          </p:cNvPr>
          <p:cNvSpPr txBox="1"/>
          <p:nvPr/>
        </p:nvSpPr>
        <p:spPr>
          <a:xfrm>
            <a:off x="3964780" y="5881733"/>
            <a:ext cx="2963725" cy="1477328"/>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Méthode en ligne</a:t>
            </a:r>
          </a:p>
          <a:p>
            <a:pPr algn="just">
              <a:tabLst>
                <a:tab pos="3405188" algn="l"/>
              </a:tabLst>
            </a:pPr>
            <a:r>
              <a:rPr lang="fr-FR" dirty="0">
                <a:latin typeface="Abadi" panose="020B0604020104020204" pitchFamily="34" charset="0"/>
              </a:rPr>
              <a:t>« I LOVE ENGLISH SCHOOL » dont le lien est disponible sur le bureau de l’ordinateur + </a:t>
            </a:r>
            <a:r>
              <a:rPr lang="fr-FR" b="1" dirty="0">
                <a:solidFill>
                  <a:srgbClr val="7030A0"/>
                </a:solidFill>
                <a:latin typeface="Abadi" panose="020B0604020104020204" pitchFamily="34" charset="0"/>
              </a:rPr>
              <a:t>cahier violet</a:t>
            </a:r>
            <a:r>
              <a:rPr lang="fr-FR" dirty="0">
                <a:latin typeface="Abadi" panose="020B0604020104020204" pitchFamily="34" charset="0"/>
              </a:rPr>
              <a:t>.</a:t>
            </a:r>
          </a:p>
        </p:txBody>
      </p:sp>
    </p:spTree>
    <p:extLst>
      <p:ext uri="{BB962C8B-B14F-4D97-AF65-F5344CB8AC3E}">
        <p14:creationId xmlns:p14="http://schemas.microsoft.com/office/powerpoint/2010/main" val="507664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synthèse remplacement</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3"/>
            <a:ext cx="6297267" cy="176916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Commentaires</a:t>
            </a:r>
          </a:p>
        </p:txBody>
      </p:sp>
      <p:sp>
        <p:nvSpPr>
          <p:cNvPr id="7" name="Rectangle 6">
            <a:extLst>
              <a:ext uri="{FF2B5EF4-FFF2-40B4-BE49-F238E27FC236}">
                <a16:creationId xmlns:a16="http://schemas.microsoft.com/office/drawing/2014/main" id="{94A06F27-6397-4D7B-A29D-329340DAEA7A}"/>
              </a:ext>
            </a:extLst>
          </p:cNvPr>
          <p:cNvSpPr/>
          <p:nvPr/>
        </p:nvSpPr>
        <p:spPr>
          <a:xfrm>
            <a:off x="633621" y="4357207"/>
            <a:ext cx="2997476" cy="2118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D3009865-2BB6-4828-BA02-5811CC286C74}"/>
              </a:ext>
            </a:extLst>
          </p:cNvPr>
          <p:cNvSpPr/>
          <p:nvPr/>
        </p:nvSpPr>
        <p:spPr>
          <a:xfrm>
            <a:off x="1424608" y="4125295"/>
            <a:ext cx="1305340"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Absents</a:t>
            </a:r>
          </a:p>
        </p:txBody>
      </p:sp>
      <p:sp>
        <p:nvSpPr>
          <p:cNvPr id="9" name="Rectangle 8">
            <a:extLst>
              <a:ext uri="{FF2B5EF4-FFF2-40B4-BE49-F238E27FC236}">
                <a16:creationId xmlns:a16="http://schemas.microsoft.com/office/drawing/2014/main" id="{BE7AF075-BEB5-4417-B5AF-285BA1250095}"/>
              </a:ext>
            </a:extLst>
          </p:cNvPr>
          <p:cNvSpPr/>
          <p:nvPr/>
        </p:nvSpPr>
        <p:spPr>
          <a:xfrm>
            <a:off x="3934654" y="4357207"/>
            <a:ext cx="2997476" cy="2118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C9A38D0D-CC31-4F50-990C-50D5B9D13F65}"/>
              </a:ext>
            </a:extLst>
          </p:cNvPr>
          <p:cNvSpPr/>
          <p:nvPr/>
        </p:nvSpPr>
        <p:spPr>
          <a:xfrm>
            <a:off x="4253948" y="4125295"/>
            <a:ext cx="238539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Comportement</a:t>
            </a:r>
          </a:p>
        </p:txBody>
      </p:sp>
      <p:sp>
        <p:nvSpPr>
          <p:cNvPr id="11" name="Rectangle 10">
            <a:extLst>
              <a:ext uri="{FF2B5EF4-FFF2-40B4-BE49-F238E27FC236}">
                <a16:creationId xmlns:a16="http://schemas.microsoft.com/office/drawing/2014/main" id="{28048393-05D6-41C7-BE69-E47971A6C759}"/>
              </a:ext>
            </a:extLst>
          </p:cNvPr>
          <p:cNvSpPr/>
          <p:nvPr/>
        </p:nvSpPr>
        <p:spPr>
          <a:xfrm>
            <a:off x="633620" y="7056328"/>
            <a:ext cx="6297267" cy="309483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070C3EB8-37ED-40CF-AB6F-0291112B3EEC}"/>
              </a:ext>
            </a:extLst>
          </p:cNvPr>
          <p:cNvSpPr/>
          <p:nvPr/>
        </p:nvSpPr>
        <p:spPr>
          <a:xfrm>
            <a:off x="2325756" y="6824416"/>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Programme</a:t>
            </a:r>
          </a:p>
        </p:txBody>
      </p:sp>
    </p:spTree>
    <p:extLst>
      <p:ext uri="{BB962C8B-B14F-4D97-AF65-F5344CB8AC3E}">
        <p14:creationId xmlns:p14="http://schemas.microsoft.com/office/powerpoint/2010/main" val="3307345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800" dirty="0">
                <a:latin typeface="Callie-Mae" panose="02000500000000000000" pitchFamily="2" charset="0"/>
              </a:rPr>
              <a:t>BIENVENUE</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1"/>
            <a:ext cx="6297267" cy="81941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INTRODUCTION</a:t>
            </a:r>
          </a:p>
        </p:txBody>
      </p:sp>
      <p:sp>
        <p:nvSpPr>
          <p:cNvPr id="6" name="ZoneTexte 5">
            <a:extLst>
              <a:ext uri="{FF2B5EF4-FFF2-40B4-BE49-F238E27FC236}">
                <a16:creationId xmlns:a16="http://schemas.microsoft.com/office/drawing/2014/main" id="{A98015A8-A3A7-4D0B-BCC2-E4938C27A958}"/>
              </a:ext>
            </a:extLst>
          </p:cNvPr>
          <p:cNvSpPr txBox="1"/>
          <p:nvPr/>
        </p:nvSpPr>
        <p:spPr>
          <a:xfrm>
            <a:off x="633620" y="2458278"/>
            <a:ext cx="6257510" cy="7394332"/>
          </a:xfrm>
          <a:prstGeom prst="rect">
            <a:avLst/>
          </a:prstGeom>
          <a:noFill/>
        </p:spPr>
        <p:txBody>
          <a:bodyPr wrap="square" rtlCol="0">
            <a:spAutoFit/>
          </a:bodyPr>
          <a:lstStyle/>
          <a:p>
            <a:pPr algn="just"/>
            <a:r>
              <a:rPr lang="fr-FR" dirty="0">
                <a:latin typeface="Abadi" panose="020B0604020104020204" pitchFamily="34" charset="0"/>
              </a:rPr>
              <a:t>Tout d’abord, merci beaucoup de me remplacer et de me permettre d’être absent plus sereinement en sachant que mes élèves et mes collègues ne seront pas pénalisés.</a:t>
            </a:r>
          </a:p>
          <a:p>
            <a:pPr algn="just"/>
            <a:endParaRPr lang="fr-FR" sz="800" dirty="0">
              <a:latin typeface="Abadi" panose="020B0604020104020204" pitchFamily="34" charset="0"/>
            </a:endParaRPr>
          </a:p>
          <a:p>
            <a:pPr algn="just"/>
            <a:r>
              <a:rPr lang="fr-FR" dirty="0">
                <a:latin typeface="Abadi" panose="020B0604020104020204" pitchFamily="34" charset="0"/>
              </a:rPr>
              <a:t>J’espère que ce livret t’apportera toutes les informations dont tu as besoin et que ton remplacement se passera au mieux.</a:t>
            </a:r>
          </a:p>
          <a:p>
            <a:pPr algn="just"/>
            <a:endParaRPr lang="fr-FR" sz="1000" dirty="0">
              <a:latin typeface="Abadi" panose="020B0604020104020204" pitchFamily="34" charset="0"/>
            </a:endParaRPr>
          </a:p>
          <a:p>
            <a:pPr algn="just"/>
            <a:r>
              <a:rPr lang="fr-FR" dirty="0">
                <a:latin typeface="Abadi" panose="020B0604020104020204" pitchFamily="34" charset="0"/>
              </a:rPr>
              <a:t>Dans cette classe, nous fonctionnons en classe semi-flexible. Les places ne sont pas attitrées et il n’y a pas de casiers sous les bureaux. Les élèves ont une case personnelle dans les étagères blanches. Les élèves sont répartis en 4 groupes (voir affichage classe).</a:t>
            </a:r>
          </a:p>
          <a:p>
            <a:pPr algn="just"/>
            <a:endParaRPr lang="fr-FR" sz="1000" dirty="0">
              <a:latin typeface="Abadi" panose="020B0604020104020204" pitchFamily="34" charset="0"/>
            </a:endParaRPr>
          </a:p>
          <a:p>
            <a:pPr algn="just"/>
            <a:r>
              <a:rPr lang="fr-FR" dirty="0">
                <a:latin typeface="Abadi" panose="020B0604020104020204" pitchFamily="34" charset="0"/>
              </a:rPr>
              <a:t>Le matin, nous travaillons en ateliers.</a:t>
            </a:r>
          </a:p>
          <a:p>
            <a:pPr algn="just"/>
            <a:r>
              <a:rPr lang="fr-FR" dirty="0">
                <a:latin typeface="Abadi" panose="020B0604020104020204" pitchFamily="34" charset="0"/>
              </a:rPr>
              <a:t>L’après-midi, nous travaillons en classe entière.</a:t>
            </a:r>
          </a:p>
          <a:p>
            <a:pPr algn="just"/>
            <a:endParaRPr lang="fr-FR" sz="1000" dirty="0">
              <a:latin typeface="Abadi" panose="020B0604020104020204" pitchFamily="34" charset="0"/>
            </a:endParaRPr>
          </a:p>
          <a:p>
            <a:pPr algn="just"/>
            <a:r>
              <a:rPr lang="fr-FR" dirty="0">
                <a:latin typeface="Abadi" panose="020B0604020104020204" pitchFamily="34" charset="0"/>
              </a:rPr>
              <a:t>Trois après-midis par semaine, il y a un échange de service avec des collègues. En cas de remplacement, nous annulons généralement cet échange de service.</a:t>
            </a:r>
          </a:p>
          <a:p>
            <a:pPr algn="just"/>
            <a:endParaRPr lang="fr-FR" sz="1050" dirty="0">
              <a:latin typeface="Abadi" panose="020B0604020104020204" pitchFamily="34" charset="0"/>
            </a:endParaRPr>
          </a:p>
          <a:p>
            <a:pPr algn="just"/>
            <a:r>
              <a:rPr lang="fr-FR" dirty="0">
                <a:latin typeface="Abadi" panose="020B0604020104020204" pitchFamily="34" charset="0"/>
              </a:rPr>
              <a:t>Dans la suite de ce livret, je t’expliquerai plus précisément mon fonctionnement en classe flexible et ce que les élèves ont le droit de faire ou non.</a:t>
            </a:r>
          </a:p>
          <a:p>
            <a:pPr algn="just"/>
            <a:endParaRPr lang="fr-FR" sz="1200" dirty="0">
              <a:latin typeface="Abadi" panose="020B0604020104020204" pitchFamily="34" charset="0"/>
            </a:endParaRPr>
          </a:p>
          <a:p>
            <a:pPr algn="just"/>
            <a:r>
              <a:rPr lang="fr-FR" dirty="0">
                <a:latin typeface="Abadi" panose="020B0604020104020204" pitchFamily="34" charset="0"/>
              </a:rPr>
              <a:t>Tu y trouveras également des informations pratiques sur le fonctionnement de l’école.</a:t>
            </a:r>
          </a:p>
          <a:p>
            <a:pPr algn="just"/>
            <a:endParaRPr lang="fr-FR" dirty="0">
              <a:latin typeface="Abadi" panose="020B0604020104020204" pitchFamily="34" charset="0"/>
            </a:endParaRPr>
          </a:p>
          <a:p>
            <a:pPr algn="ctr"/>
            <a:r>
              <a:rPr lang="fr-FR" dirty="0">
                <a:latin typeface="Abadi" panose="020B0604020104020204" pitchFamily="34" charset="0"/>
              </a:rPr>
              <a:t>Bon courage et merci encore!</a:t>
            </a:r>
          </a:p>
        </p:txBody>
      </p:sp>
    </p:spTree>
    <p:extLst>
      <p:ext uri="{BB962C8B-B14F-4D97-AF65-F5344CB8AC3E}">
        <p14:creationId xmlns:p14="http://schemas.microsoft.com/office/powerpoint/2010/main" val="1249986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FONCTIONNEMENT ECOLE</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3"/>
            <a:ext cx="6297267" cy="15703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Horaires</a:t>
            </a:r>
          </a:p>
        </p:txBody>
      </p:sp>
      <p:sp>
        <p:nvSpPr>
          <p:cNvPr id="6" name="ZoneTexte 5">
            <a:extLst>
              <a:ext uri="{FF2B5EF4-FFF2-40B4-BE49-F238E27FC236}">
                <a16:creationId xmlns:a16="http://schemas.microsoft.com/office/drawing/2014/main" id="{A98015A8-A3A7-4D0B-BCC2-E4938C27A958}"/>
              </a:ext>
            </a:extLst>
          </p:cNvPr>
          <p:cNvSpPr txBox="1"/>
          <p:nvPr/>
        </p:nvSpPr>
        <p:spPr>
          <a:xfrm>
            <a:off x="633620" y="2471529"/>
            <a:ext cx="6546573" cy="923330"/>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Ouverture  : 08h40 - 08h50	Ouverture  : 13h40 -13h50 </a:t>
            </a:r>
          </a:p>
          <a:p>
            <a:pPr algn="just">
              <a:tabLst>
                <a:tab pos="3405188" algn="l"/>
              </a:tabLst>
            </a:pPr>
            <a:r>
              <a:rPr lang="fr-FR" dirty="0">
                <a:latin typeface="Abadi" panose="020B0604020104020204" pitchFamily="34" charset="0"/>
              </a:rPr>
              <a:t>Récréation : 10h35 - 10h50	Récréation : 15h35 -15h50</a:t>
            </a:r>
          </a:p>
          <a:p>
            <a:pPr algn="just">
              <a:tabLst>
                <a:tab pos="3405188" algn="l"/>
              </a:tabLst>
            </a:pPr>
            <a:r>
              <a:rPr lang="fr-FR" dirty="0">
                <a:latin typeface="Abadi" panose="020B0604020104020204" pitchFamily="34" charset="0"/>
              </a:rPr>
              <a:t>Sortie        : 11h50 	Sortie        : 16h50</a:t>
            </a:r>
          </a:p>
        </p:txBody>
      </p:sp>
      <p:sp>
        <p:nvSpPr>
          <p:cNvPr id="7" name="Rectangle 6">
            <a:extLst>
              <a:ext uri="{FF2B5EF4-FFF2-40B4-BE49-F238E27FC236}">
                <a16:creationId xmlns:a16="http://schemas.microsoft.com/office/drawing/2014/main" id="{28C9DD88-479A-405B-A550-3D05729602FC}"/>
              </a:ext>
            </a:extLst>
          </p:cNvPr>
          <p:cNvSpPr/>
          <p:nvPr/>
        </p:nvSpPr>
        <p:spPr>
          <a:xfrm>
            <a:off x="633621" y="4158426"/>
            <a:ext cx="2997476" cy="215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DAF39482-7E4E-40E9-8CE2-44AC4FA48B9E}"/>
              </a:ext>
            </a:extLst>
          </p:cNvPr>
          <p:cNvSpPr/>
          <p:nvPr/>
        </p:nvSpPr>
        <p:spPr>
          <a:xfrm>
            <a:off x="1424608" y="3926515"/>
            <a:ext cx="1305340"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Cantine</a:t>
            </a:r>
          </a:p>
        </p:txBody>
      </p:sp>
      <p:sp>
        <p:nvSpPr>
          <p:cNvPr id="9" name="Rectangle 8">
            <a:extLst>
              <a:ext uri="{FF2B5EF4-FFF2-40B4-BE49-F238E27FC236}">
                <a16:creationId xmlns:a16="http://schemas.microsoft.com/office/drawing/2014/main" id="{07018D3D-B4FA-418F-AC90-80DCC859F62F}"/>
              </a:ext>
            </a:extLst>
          </p:cNvPr>
          <p:cNvSpPr/>
          <p:nvPr/>
        </p:nvSpPr>
        <p:spPr>
          <a:xfrm>
            <a:off x="3934654" y="4158426"/>
            <a:ext cx="2997476" cy="215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2879B135-3098-4342-96E8-29EA05DB7E26}"/>
              </a:ext>
            </a:extLst>
          </p:cNvPr>
          <p:cNvSpPr/>
          <p:nvPr/>
        </p:nvSpPr>
        <p:spPr>
          <a:xfrm>
            <a:off x="4253948" y="3926515"/>
            <a:ext cx="238539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Services récré</a:t>
            </a:r>
          </a:p>
        </p:txBody>
      </p:sp>
      <p:sp>
        <p:nvSpPr>
          <p:cNvPr id="11" name="ZoneTexte 10">
            <a:extLst>
              <a:ext uri="{FF2B5EF4-FFF2-40B4-BE49-F238E27FC236}">
                <a16:creationId xmlns:a16="http://schemas.microsoft.com/office/drawing/2014/main" id="{5A52A4E2-A1A6-477D-B882-D3AE26A8E0BF}"/>
              </a:ext>
            </a:extLst>
          </p:cNvPr>
          <p:cNvSpPr txBox="1"/>
          <p:nvPr/>
        </p:nvSpPr>
        <p:spPr>
          <a:xfrm>
            <a:off x="3933412" y="4494648"/>
            <a:ext cx="2997476" cy="1754326"/>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Voir l’affichage sur le tableau. </a:t>
            </a:r>
          </a:p>
          <a:p>
            <a:pPr algn="just">
              <a:tabLst>
                <a:tab pos="3405188" algn="l"/>
              </a:tabLst>
            </a:pPr>
            <a:endParaRPr lang="fr-FR" dirty="0">
              <a:solidFill>
                <a:srgbClr val="FF0000"/>
              </a:solidFill>
              <a:latin typeface="Abadi" panose="020B0604020104020204" pitchFamily="34" charset="0"/>
            </a:endParaRPr>
          </a:p>
          <a:p>
            <a:pPr algn="just">
              <a:tabLst>
                <a:tab pos="3405188" algn="l"/>
              </a:tabLst>
            </a:pPr>
            <a:r>
              <a:rPr lang="fr-FR" dirty="0">
                <a:solidFill>
                  <a:srgbClr val="FF0000"/>
                </a:solidFill>
                <a:latin typeface="Abadi" panose="020B0604020104020204" pitchFamily="34" charset="0"/>
              </a:rPr>
              <a:t>En cas de pluie, services annulés et chacun surveille sa classe</a:t>
            </a:r>
            <a:r>
              <a:rPr lang="fr-FR" dirty="0">
                <a:latin typeface="Abadi" panose="020B0604020104020204" pitchFamily="34" charset="0"/>
              </a:rPr>
              <a:t>.</a:t>
            </a:r>
          </a:p>
        </p:txBody>
      </p:sp>
      <p:sp>
        <p:nvSpPr>
          <p:cNvPr id="12" name="ZoneTexte 11">
            <a:extLst>
              <a:ext uri="{FF2B5EF4-FFF2-40B4-BE49-F238E27FC236}">
                <a16:creationId xmlns:a16="http://schemas.microsoft.com/office/drawing/2014/main" id="{805540AC-1CCC-4DA1-9DF5-B9A6219A7BE6}"/>
              </a:ext>
            </a:extLst>
          </p:cNvPr>
          <p:cNvSpPr txBox="1"/>
          <p:nvPr/>
        </p:nvSpPr>
        <p:spPr>
          <a:xfrm>
            <a:off x="632379" y="4525617"/>
            <a:ext cx="2997476" cy="1754326"/>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Le personnel vient faire l’appel dans la classe et récupérer les élèves qui mangent à la cantine.</a:t>
            </a:r>
          </a:p>
          <a:p>
            <a:pPr algn="just">
              <a:tabLst>
                <a:tab pos="3405188" algn="l"/>
              </a:tabLst>
            </a:pPr>
            <a:r>
              <a:rPr lang="fr-FR" dirty="0">
                <a:latin typeface="Abadi" panose="020B0604020104020204" pitchFamily="34" charset="0"/>
              </a:rPr>
              <a:t>Il remet à l’enseignant la feuille de garderie.</a:t>
            </a:r>
          </a:p>
        </p:txBody>
      </p:sp>
      <p:sp>
        <p:nvSpPr>
          <p:cNvPr id="13" name="Rectangle 12">
            <a:extLst>
              <a:ext uri="{FF2B5EF4-FFF2-40B4-BE49-F238E27FC236}">
                <a16:creationId xmlns:a16="http://schemas.microsoft.com/office/drawing/2014/main" id="{F6CA88ED-DB5A-4788-9B2A-01FD3E44C7F3}"/>
              </a:ext>
            </a:extLst>
          </p:cNvPr>
          <p:cNvSpPr/>
          <p:nvPr/>
        </p:nvSpPr>
        <p:spPr>
          <a:xfrm>
            <a:off x="633620" y="8172771"/>
            <a:ext cx="6297267" cy="202376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172E28DF-94EC-47D6-9FE3-4CEC37852E74}"/>
              </a:ext>
            </a:extLst>
          </p:cNvPr>
          <p:cNvSpPr/>
          <p:nvPr/>
        </p:nvSpPr>
        <p:spPr>
          <a:xfrm>
            <a:off x="2325756" y="7940859"/>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Commodités</a:t>
            </a:r>
          </a:p>
        </p:txBody>
      </p:sp>
      <p:sp>
        <p:nvSpPr>
          <p:cNvPr id="15" name="ZoneTexte 14">
            <a:extLst>
              <a:ext uri="{FF2B5EF4-FFF2-40B4-BE49-F238E27FC236}">
                <a16:creationId xmlns:a16="http://schemas.microsoft.com/office/drawing/2014/main" id="{E97D1255-A150-4B62-B422-B3E05C505D27}"/>
              </a:ext>
            </a:extLst>
          </p:cNvPr>
          <p:cNvSpPr txBox="1"/>
          <p:nvPr/>
        </p:nvSpPr>
        <p:spPr>
          <a:xfrm>
            <a:off x="660124" y="8469290"/>
            <a:ext cx="6270763" cy="1585049"/>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Une salle est à disposition des enseignants avec 2 </a:t>
            </a:r>
            <a:r>
              <a:rPr lang="fr-FR" dirty="0" err="1">
                <a:latin typeface="Abadi" panose="020B0604020104020204" pitchFamily="34" charset="0"/>
              </a:rPr>
              <a:t>micro-ondes</a:t>
            </a:r>
            <a:r>
              <a:rPr lang="fr-FR" dirty="0">
                <a:latin typeface="Abadi" panose="020B0604020104020204" pitchFamily="34" charset="0"/>
              </a:rPr>
              <a:t> pour déjeuner. Il y a également un réfrigérateur dans la tisanerie.</a:t>
            </a:r>
          </a:p>
          <a:p>
            <a:pPr algn="just">
              <a:tabLst>
                <a:tab pos="3405188" algn="l"/>
              </a:tabLst>
            </a:pPr>
            <a:endParaRPr lang="fr-FR" sz="500" dirty="0">
              <a:latin typeface="Abadi" panose="020B0604020104020204" pitchFamily="34" charset="0"/>
            </a:endParaRPr>
          </a:p>
          <a:p>
            <a:pPr algn="just">
              <a:tabLst>
                <a:tab pos="3405188" algn="l"/>
              </a:tabLst>
            </a:pPr>
            <a:r>
              <a:rPr lang="fr-FR" dirty="0">
                <a:latin typeface="Abadi" panose="020B0604020104020204" pitchFamily="34" charset="0"/>
              </a:rPr>
              <a:t>Pour le café, chacun apporte ses dosettes : SENSEO ou TASSIMO. Une bouilloire est également disponible.</a:t>
            </a:r>
          </a:p>
        </p:txBody>
      </p:sp>
      <p:sp>
        <p:nvSpPr>
          <p:cNvPr id="22" name="Rectangle 21">
            <a:extLst>
              <a:ext uri="{FF2B5EF4-FFF2-40B4-BE49-F238E27FC236}">
                <a16:creationId xmlns:a16="http://schemas.microsoft.com/office/drawing/2014/main" id="{145B9FBF-FAA3-4069-8EA1-96427B85ED85}"/>
              </a:ext>
            </a:extLst>
          </p:cNvPr>
          <p:cNvSpPr/>
          <p:nvPr/>
        </p:nvSpPr>
        <p:spPr>
          <a:xfrm>
            <a:off x="661365" y="6814953"/>
            <a:ext cx="6256269" cy="85983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EFDF962D-5963-49FD-B995-449D7A004032}"/>
              </a:ext>
            </a:extLst>
          </p:cNvPr>
          <p:cNvSpPr/>
          <p:nvPr/>
        </p:nvSpPr>
        <p:spPr>
          <a:xfrm>
            <a:off x="3122123" y="6583041"/>
            <a:ext cx="1305340"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APC</a:t>
            </a:r>
          </a:p>
        </p:txBody>
      </p:sp>
      <p:sp>
        <p:nvSpPr>
          <p:cNvPr id="24" name="ZoneTexte 23">
            <a:extLst>
              <a:ext uri="{FF2B5EF4-FFF2-40B4-BE49-F238E27FC236}">
                <a16:creationId xmlns:a16="http://schemas.microsoft.com/office/drawing/2014/main" id="{9CC19485-D40B-43FB-A634-9106DB21A9B9}"/>
              </a:ext>
            </a:extLst>
          </p:cNvPr>
          <p:cNvSpPr txBox="1"/>
          <p:nvPr/>
        </p:nvSpPr>
        <p:spPr>
          <a:xfrm>
            <a:off x="660124" y="7195404"/>
            <a:ext cx="6270763" cy="369332"/>
          </a:xfrm>
          <a:prstGeom prst="rect">
            <a:avLst/>
          </a:prstGeom>
          <a:noFill/>
        </p:spPr>
        <p:txBody>
          <a:bodyPr wrap="square" rtlCol="0">
            <a:spAutoFit/>
          </a:bodyPr>
          <a:lstStyle/>
          <a:p>
            <a:pPr algn="ctr">
              <a:tabLst>
                <a:tab pos="3405188" algn="l"/>
              </a:tabLst>
            </a:pPr>
            <a:r>
              <a:rPr lang="fr-FR" dirty="0">
                <a:latin typeface="Abadi" panose="020B0604020104020204" pitchFamily="34" charset="0"/>
              </a:rPr>
              <a:t>Planning et liste d’élèves affiché sur le tableau.</a:t>
            </a:r>
          </a:p>
        </p:txBody>
      </p:sp>
    </p:spTree>
    <p:extLst>
      <p:ext uri="{BB962C8B-B14F-4D97-AF65-F5344CB8AC3E}">
        <p14:creationId xmlns:p14="http://schemas.microsoft.com/office/powerpoint/2010/main" val="1325392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FONCTIONNEMENT CLASSE</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3"/>
            <a:ext cx="6297267" cy="238786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Manuels et supports</a:t>
            </a:r>
          </a:p>
        </p:txBody>
      </p:sp>
      <p:sp>
        <p:nvSpPr>
          <p:cNvPr id="6" name="ZoneTexte 5">
            <a:extLst>
              <a:ext uri="{FF2B5EF4-FFF2-40B4-BE49-F238E27FC236}">
                <a16:creationId xmlns:a16="http://schemas.microsoft.com/office/drawing/2014/main" id="{A98015A8-A3A7-4D0B-BCC2-E4938C27A958}"/>
              </a:ext>
            </a:extLst>
          </p:cNvPr>
          <p:cNvSpPr txBox="1"/>
          <p:nvPr/>
        </p:nvSpPr>
        <p:spPr>
          <a:xfrm>
            <a:off x="633620" y="2327441"/>
            <a:ext cx="6270763" cy="2015936"/>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Manuel de français : 8 exemplaires à utiliser en plan de travail</a:t>
            </a:r>
          </a:p>
          <a:p>
            <a:pPr algn="just">
              <a:tabLst>
                <a:tab pos="3405188" algn="l"/>
              </a:tabLst>
            </a:pPr>
            <a:r>
              <a:rPr lang="fr-FR" dirty="0">
                <a:latin typeface="Abadi" panose="020B0604020104020204" pitchFamily="34" charset="0"/>
              </a:rPr>
              <a:t>Fichier de maths : 1 ex / élève à utiliser en plan de travail</a:t>
            </a:r>
          </a:p>
          <a:p>
            <a:pPr algn="just">
              <a:tabLst>
                <a:tab pos="3405188" algn="l"/>
              </a:tabLst>
            </a:pPr>
            <a:endParaRPr lang="fr-FR" sz="900" dirty="0">
              <a:latin typeface="Abadi" panose="020B0604020104020204" pitchFamily="34" charset="0"/>
            </a:endParaRPr>
          </a:p>
          <a:p>
            <a:pPr algn="just">
              <a:tabLst>
                <a:tab pos="3405188" algn="l"/>
              </a:tabLst>
            </a:pPr>
            <a:r>
              <a:rPr lang="fr-FR" b="1" dirty="0">
                <a:solidFill>
                  <a:srgbClr val="0070C0"/>
                </a:solidFill>
                <a:latin typeface="Abadi" panose="020B0604020104020204" pitchFamily="34" charset="0"/>
              </a:rPr>
              <a:t>cahier bleu </a:t>
            </a:r>
            <a:r>
              <a:rPr lang="fr-FR" dirty="0">
                <a:latin typeface="Abadi" panose="020B0604020104020204" pitchFamily="34" charset="0"/>
              </a:rPr>
              <a:t>: entrainement	</a:t>
            </a:r>
            <a:r>
              <a:rPr lang="fr-FR" b="1" dirty="0">
                <a:solidFill>
                  <a:schemeClr val="accent2"/>
                </a:solidFill>
                <a:latin typeface="Abadi" panose="020B0604020104020204" pitchFamily="34" charset="0"/>
              </a:rPr>
              <a:t>cahier orange </a:t>
            </a:r>
            <a:r>
              <a:rPr lang="fr-FR" dirty="0">
                <a:latin typeface="Abadi" panose="020B0604020104020204" pitchFamily="34" charset="0"/>
              </a:rPr>
              <a:t>: liaison</a:t>
            </a:r>
          </a:p>
          <a:p>
            <a:pPr algn="just">
              <a:tabLst>
                <a:tab pos="3405188" algn="l"/>
              </a:tabLst>
            </a:pPr>
            <a:r>
              <a:rPr lang="fr-FR" dirty="0">
                <a:latin typeface="Abadi" panose="020B0604020104020204" pitchFamily="34" charset="0"/>
              </a:rPr>
              <a:t>cahier de poésie : transparent	</a:t>
            </a:r>
            <a:r>
              <a:rPr lang="fr-FR" b="1" dirty="0">
                <a:solidFill>
                  <a:srgbClr val="7030A0"/>
                </a:solidFill>
                <a:latin typeface="Abadi" panose="020B0604020104020204" pitchFamily="34" charset="0"/>
              </a:rPr>
              <a:t>cahier violet </a:t>
            </a:r>
            <a:r>
              <a:rPr lang="fr-FR" dirty="0">
                <a:latin typeface="Abadi" panose="020B0604020104020204" pitchFamily="34" charset="0"/>
              </a:rPr>
              <a:t>: anglais</a:t>
            </a:r>
          </a:p>
          <a:p>
            <a:pPr algn="just">
              <a:tabLst>
                <a:tab pos="3405188" algn="l"/>
              </a:tabLst>
            </a:pPr>
            <a:r>
              <a:rPr lang="fr-FR" b="1" dirty="0">
                <a:solidFill>
                  <a:srgbClr val="FFC000"/>
                </a:solidFill>
                <a:latin typeface="Abadi" panose="020B0604020104020204" pitchFamily="34" charset="0"/>
              </a:rPr>
              <a:t>cahier jaune </a:t>
            </a:r>
            <a:r>
              <a:rPr lang="fr-FR" dirty="0">
                <a:latin typeface="Abadi" panose="020B0604020104020204" pitchFamily="34" charset="0"/>
              </a:rPr>
              <a:t>: arts	</a:t>
            </a:r>
            <a:r>
              <a:rPr lang="fr-FR" b="1" dirty="0">
                <a:solidFill>
                  <a:srgbClr val="FF0000"/>
                </a:solidFill>
                <a:latin typeface="Abadi" panose="020B0604020104020204" pitchFamily="34" charset="0"/>
              </a:rPr>
              <a:t>cahier rouge </a:t>
            </a:r>
            <a:r>
              <a:rPr lang="fr-FR" dirty="0">
                <a:latin typeface="Abadi" panose="020B0604020104020204" pitchFamily="34" charset="0"/>
              </a:rPr>
              <a:t>: français</a:t>
            </a:r>
          </a:p>
          <a:p>
            <a:pPr algn="just">
              <a:tabLst>
                <a:tab pos="3405188" algn="l"/>
              </a:tabLst>
            </a:pPr>
            <a:endParaRPr lang="fr-FR" sz="600" dirty="0">
              <a:latin typeface="Abadi" panose="020B0604020104020204" pitchFamily="34" charset="0"/>
            </a:endParaRPr>
          </a:p>
          <a:p>
            <a:pPr algn="just">
              <a:tabLst>
                <a:tab pos="3405188" algn="l"/>
              </a:tabLst>
            </a:pPr>
            <a:r>
              <a:rPr lang="fr-FR" dirty="0">
                <a:latin typeface="Abadi" panose="020B0604020104020204" pitchFamily="34" charset="0"/>
              </a:rPr>
              <a:t>classeur : toutes les autres matières.</a:t>
            </a:r>
          </a:p>
        </p:txBody>
      </p:sp>
      <p:sp>
        <p:nvSpPr>
          <p:cNvPr id="13" name="Rectangle 12">
            <a:extLst>
              <a:ext uri="{FF2B5EF4-FFF2-40B4-BE49-F238E27FC236}">
                <a16:creationId xmlns:a16="http://schemas.microsoft.com/office/drawing/2014/main" id="{F6CA88ED-DB5A-4788-9B2A-01FD3E44C7F3}"/>
              </a:ext>
            </a:extLst>
          </p:cNvPr>
          <p:cNvSpPr/>
          <p:nvPr/>
        </p:nvSpPr>
        <p:spPr>
          <a:xfrm>
            <a:off x="633620" y="8729362"/>
            <a:ext cx="6297267" cy="14566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172E28DF-94EC-47D6-9FE3-4CEC37852E74}"/>
              </a:ext>
            </a:extLst>
          </p:cNvPr>
          <p:cNvSpPr/>
          <p:nvPr/>
        </p:nvSpPr>
        <p:spPr>
          <a:xfrm>
            <a:off x="2325756" y="8497449"/>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Vidéoprojecteur</a:t>
            </a:r>
          </a:p>
        </p:txBody>
      </p:sp>
      <p:sp>
        <p:nvSpPr>
          <p:cNvPr id="15" name="ZoneTexte 14">
            <a:extLst>
              <a:ext uri="{FF2B5EF4-FFF2-40B4-BE49-F238E27FC236}">
                <a16:creationId xmlns:a16="http://schemas.microsoft.com/office/drawing/2014/main" id="{E97D1255-A150-4B62-B422-B3E05C505D27}"/>
              </a:ext>
            </a:extLst>
          </p:cNvPr>
          <p:cNvSpPr txBox="1"/>
          <p:nvPr/>
        </p:nvSpPr>
        <p:spPr>
          <a:xfrm>
            <a:off x="660124" y="8986124"/>
            <a:ext cx="6270763" cy="1200329"/>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Une petite télécommande noire permet de l’allumer et de l’éteindre. Elle se trouve dans le premier tiroir gauche de mon bureau. Il faut se placer face au vidéoprojecteur pour que cela fonctionne.</a:t>
            </a:r>
          </a:p>
        </p:txBody>
      </p:sp>
      <p:sp>
        <p:nvSpPr>
          <p:cNvPr id="16" name="Rectangle 15">
            <a:extLst>
              <a:ext uri="{FF2B5EF4-FFF2-40B4-BE49-F238E27FC236}">
                <a16:creationId xmlns:a16="http://schemas.microsoft.com/office/drawing/2014/main" id="{0E5A54D3-93ED-434D-A22D-E9F60FD3E00A}"/>
              </a:ext>
            </a:extLst>
          </p:cNvPr>
          <p:cNvSpPr/>
          <p:nvPr/>
        </p:nvSpPr>
        <p:spPr>
          <a:xfrm>
            <a:off x="605874" y="7155955"/>
            <a:ext cx="2997476" cy="9567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325D9E31-E155-42F6-9FF3-B52B2F102FF9}"/>
              </a:ext>
            </a:extLst>
          </p:cNvPr>
          <p:cNvSpPr/>
          <p:nvPr/>
        </p:nvSpPr>
        <p:spPr>
          <a:xfrm>
            <a:off x="913158" y="6924042"/>
            <a:ext cx="2479399"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latin typeface="Callie-Mae" panose="02000500000000000000" pitchFamily="2" charset="0"/>
              </a:rPr>
              <a:t>Code photocopieuse</a:t>
            </a:r>
          </a:p>
        </p:txBody>
      </p:sp>
      <p:sp>
        <p:nvSpPr>
          <p:cNvPr id="21" name="ZoneTexte 20">
            <a:extLst>
              <a:ext uri="{FF2B5EF4-FFF2-40B4-BE49-F238E27FC236}">
                <a16:creationId xmlns:a16="http://schemas.microsoft.com/office/drawing/2014/main" id="{7E43B0A9-66E4-4058-81D2-EEF2644C3B20}"/>
              </a:ext>
            </a:extLst>
          </p:cNvPr>
          <p:cNvSpPr txBox="1"/>
          <p:nvPr/>
        </p:nvSpPr>
        <p:spPr>
          <a:xfrm>
            <a:off x="604632" y="7496640"/>
            <a:ext cx="2997476" cy="523220"/>
          </a:xfrm>
          <a:prstGeom prst="rect">
            <a:avLst/>
          </a:prstGeom>
          <a:noFill/>
        </p:spPr>
        <p:txBody>
          <a:bodyPr wrap="square" rtlCol="0">
            <a:spAutoFit/>
          </a:bodyPr>
          <a:lstStyle/>
          <a:p>
            <a:pPr algn="ctr">
              <a:tabLst>
                <a:tab pos="3405188" algn="l"/>
              </a:tabLst>
            </a:pPr>
            <a:r>
              <a:rPr lang="fr-FR" sz="2800" dirty="0" err="1">
                <a:latin typeface="Abadi" panose="020B0604020104020204" pitchFamily="34" charset="0"/>
              </a:rPr>
              <a:t>Xxxxxx</a:t>
            </a:r>
            <a:endParaRPr lang="fr-FR" sz="2800" dirty="0">
              <a:latin typeface="Abadi" panose="020B0604020104020204" pitchFamily="34" charset="0"/>
            </a:endParaRPr>
          </a:p>
        </p:txBody>
      </p:sp>
      <p:sp>
        <p:nvSpPr>
          <p:cNvPr id="22" name="Rectangle 21">
            <a:extLst>
              <a:ext uri="{FF2B5EF4-FFF2-40B4-BE49-F238E27FC236}">
                <a16:creationId xmlns:a16="http://schemas.microsoft.com/office/drawing/2014/main" id="{05D94135-0F81-49BB-AE43-892EAEFF8034}"/>
              </a:ext>
            </a:extLst>
          </p:cNvPr>
          <p:cNvSpPr/>
          <p:nvPr/>
        </p:nvSpPr>
        <p:spPr>
          <a:xfrm>
            <a:off x="3906907" y="7147677"/>
            <a:ext cx="2997476" cy="96371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076B7440-FDEF-4757-BB30-32FEFB3AE564}"/>
              </a:ext>
            </a:extLst>
          </p:cNvPr>
          <p:cNvSpPr/>
          <p:nvPr/>
        </p:nvSpPr>
        <p:spPr>
          <a:xfrm>
            <a:off x="4226201" y="6901612"/>
            <a:ext cx="238539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Ordinateur</a:t>
            </a:r>
          </a:p>
        </p:txBody>
      </p:sp>
      <p:sp>
        <p:nvSpPr>
          <p:cNvPr id="24" name="ZoneTexte 23">
            <a:extLst>
              <a:ext uri="{FF2B5EF4-FFF2-40B4-BE49-F238E27FC236}">
                <a16:creationId xmlns:a16="http://schemas.microsoft.com/office/drawing/2014/main" id="{5C61387B-CBF8-46DC-BE51-C417C6EED78C}"/>
              </a:ext>
            </a:extLst>
          </p:cNvPr>
          <p:cNvSpPr txBox="1"/>
          <p:nvPr/>
        </p:nvSpPr>
        <p:spPr>
          <a:xfrm>
            <a:off x="3905665" y="7465058"/>
            <a:ext cx="2997476" cy="646331"/>
          </a:xfrm>
          <a:prstGeom prst="rect">
            <a:avLst/>
          </a:prstGeom>
          <a:noFill/>
        </p:spPr>
        <p:txBody>
          <a:bodyPr wrap="square" rtlCol="0">
            <a:spAutoFit/>
          </a:bodyPr>
          <a:lstStyle/>
          <a:p>
            <a:pPr algn="ctr">
              <a:tabLst>
                <a:tab pos="3405188" algn="l"/>
              </a:tabLst>
            </a:pPr>
            <a:r>
              <a:rPr lang="fr-FR" dirty="0">
                <a:latin typeface="Abadi" panose="020B0604020104020204" pitchFamily="34" charset="0"/>
              </a:rPr>
              <a:t>Accès VISITEUR </a:t>
            </a:r>
          </a:p>
          <a:p>
            <a:pPr algn="ctr">
              <a:tabLst>
                <a:tab pos="3405188" algn="l"/>
              </a:tabLst>
            </a:pPr>
            <a:r>
              <a:rPr lang="fr-FR" dirty="0">
                <a:latin typeface="Abadi" panose="020B0604020104020204" pitchFamily="34" charset="0"/>
              </a:rPr>
              <a:t>sans mot de passe.</a:t>
            </a:r>
          </a:p>
        </p:txBody>
      </p:sp>
      <p:sp>
        <p:nvSpPr>
          <p:cNvPr id="25" name="Rectangle 24">
            <a:extLst>
              <a:ext uri="{FF2B5EF4-FFF2-40B4-BE49-F238E27FC236}">
                <a16:creationId xmlns:a16="http://schemas.microsoft.com/office/drawing/2014/main" id="{1AA7F1A3-42F6-44A6-9384-331430F76786}"/>
              </a:ext>
            </a:extLst>
          </p:cNvPr>
          <p:cNvSpPr/>
          <p:nvPr/>
        </p:nvSpPr>
        <p:spPr>
          <a:xfrm>
            <a:off x="640248" y="4919358"/>
            <a:ext cx="6297267" cy="160563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a:extLst>
              <a:ext uri="{FF2B5EF4-FFF2-40B4-BE49-F238E27FC236}">
                <a16:creationId xmlns:a16="http://schemas.microsoft.com/office/drawing/2014/main" id="{242DF985-9845-404D-86E4-8E3179C53679}"/>
              </a:ext>
            </a:extLst>
          </p:cNvPr>
          <p:cNvSpPr/>
          <p:nvPr/>
        </p:nvSpPr>
        <p:spPr>
          <a:xfrm>
            <a:off x="2332384" y="4687445"/>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Matériel collectif</a:t>
            </a:r>
          </a:p>
        </p:txBody>
      </p:sp>
      <p:sp>
        <p:nvSpPr>
          <p:cNvPr id="27" name="ZoneTexte 26">
            <a:extLst>
              <a:ext uri="{FF2B5EF4-FFF2-40B4-BE49-F238E27FC236}">
                <a16:creationId xmlns:a16="http://schemas.microsoft.com/office/drawing/2014/main" id="{675C8178-61DF-4540-AC7A-41181439858C}"/>
              </a:ext>
            </a:extLst>
          </p:cNvPr>
          <p:cNvSpPr txBox="1"/>
          <p:nvPr/>
        </p:nvSpPr>
        <p:spPr>
          <a:xfrm>
            <a:off x="666752" y="5215876"/>
            <a:ext cx="6270763" cy="1200329"/>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Au centre de chaque ilot, se trouvent des barquettes contenant le matériel collectif qui est étiqueté avec un code couleur. </a:t>
            </a:r>
            <a:r>
              <a:rPr lang="fr-FR" dirty="0">
                <a:solidFill>
                  <a:srgbClr val="FF0000"/>
                </a:solidFill>
                <a:latin typeface="Abadi" panose="020B0604020104020204" pitchFamily="34" charset="0"/>
              </a:rPr>
              <a:t>Merci de veiller à ce que les élèves ne mélangent pas les fournitures et qu’elles soient rangées chaque soir</a:t>
            </a:r>
            <a:r>
              <a:rPr lang="fr-FR" dirty="0">
                <a:latin typeface="Abadi" panose="020B0604020104020204" pitchFamily="34" charset="0"/>
              </a:rPr>
              <a:t>.</a:t>
            </a:r>
          </a:p>
        </p:txBody>
      </p:sp>
    </p:spTree>
    <p:extLst>
      <p:ext uri="{BB962C8B-B14F-4D97-AF65-F5344CB8AC3E}">
        <p14:creationId xmlns:p14="http://schemas.microsoft.com/office/powerpoint/2010/main" val="3379373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FONCTIONNEMENT CLASSE</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3"/>
            <a:ext cx="6297267" cy="259212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PAI</a:t>
            </a:r>
          </a:p>
        </p:txBody>
      </p:sp>
      <p:sp>
        <p:nvSpPr>
          <p:cNvPr id="6" name="ZoneTexte 5">
            <a:extLst>
              <a:ext uri="{FF2B5EF4-FFF2-40B4-BE49-F238E27FC236}">
                <a16:creationId xmlns:a16="http://schemas.microsoft.com/office/drawing/2014/main" id="{A98015A8-A3A7-4D0B-BCC2-E4938C27A958}"/>
              </a:ext>
            </a:extLst>
          </p:cNvPr>
          <p:cNvSpPr txBox="1"/>
          <p:nvPr/>
        </p:nvSpPr>
        <p:spPr>
          <a:xfrm>
            <a:off x="633620" y="2327441"/>
            <a:ext cx="6270763" cy="2149178"/>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Les numéros d’urgence / contacts parents sont affichés sur le tableau derrière mon bureau. (détails PAI dans la tisanerie).</a:t>
            </a:r>
          </a:p>
          <a:p>
            <a:pPr algn="just">
              <a:tabLst>
                <a:tab pos="3405188" algn="l"/>
              </a:tabLst>
            </a:pPr>
            <a:endParaRPr lang="fr-FR" sz="1050" dirty="0">
              <a:latin typeface="Abadi" panose="020B0604020104020204" pitchFamily="34" charset="0"/>
            </a:endParaRPr>
          </a:p>
          <a:p>
            <a:pPr algn="just">
              <a:tabLst>
                <a:tab pos="3405188" algn="l"/>
              </a:tabLst>
            </a:pPr>
            <a:r>
              <a:rPr lang="fr-FR" dirty="0">
                <a:latin typeface="Abadi" panose="020B0604020104020204" pitchFamily="34" charset="0"/>
              </a:rPr>
              <a:t>Les élèves suivants bénéficient d’un PAI : </a:t>
            </a:r>
          </a:p>
          <a:p>
            <a:pPr algn="just">
              <a:tabLst>
                <a:tab pos="3405188" algn="l"/>
              </a:tabLst>
            </a:pPr>
            <a:r>
              <a:rPr lang="fr-FR" dirty="0">
                <a:latin typeface="Abadi" panose="020B0604020104020204" pitchFamily="34" charset="0"/>
              </a:rPr>
              <a:t>_ _ _ _ _ _ _ _ _ _ _ _ _ _ _ _ 	_ _ _ _ _ _ _ _ _ _ _ _ _ _ _ </a:t>
            </a:r>
          </a:p>
          <a:p>
            <a:pPr algn="just">
              <a:lnSpc>
                <a:spcPct val="150000"/>
              </a:lnSpc>
              <a:tabLst>
                <a:tab pos="3405188" algn="l"/>
              </a:tabLst>
            </a:pPr>
            <a:r>
              <a:rPr lang="fr-FR" dirty="0">
                <a:latin typeface="Abadi" panose="020B0604020104020204" pitchFamily="34" charset="0"/>
              </a:rPr>
              <a:t>_ _ _ _ _ _ _ _ _ _ _ _ _ _ _ _ 	_ _ _ _ _ _ _ _ _ _ _ _ _ _ _ </a:t>
            </a:r>
          </a:p>
          <a:p>
            <a:pPr algn="just">
              <a:lnSpc>
                <a:spcPct val="150000"/>
              </a:lnSpc>
              <a:tabLst>
                <a:tab pos="3405188" algn="l"/>
              </a:tabLst>
            </a:pPr>
            <a:r>
              <a:rPr lang="fr-FR" dirty="0">
                <a:latin typeface="Abadi" panose="020B0604020104020204" pitchFamily="34" charset="0"/>
              </a:rPr>
              <a:t>_ _ _ _ _ _ _ _ _ _ _ _ _ _ _ _ 	_ _ _ _ _ _ _ _ _ _ _ _ _ _ _ </a:t>
            </a:r>
          </a:p>
        </p:txBody>
      </p:sp>
      <p:sp>
        <p:nvSpPr>
          <p:cNvPr id="25" name="Rectangle 24">
            <a:extLst>
              <a:ext uri="{FF2B5EF4-FFF2-40B4-BE49-F238E27FC236}">
                <a16:creationId xmlns:a16="http://schemas.microsoft.com/office/drawing/2014/main" id="{1AA7F1A3-42F6-44A6-9384-331430F76786}"/>
              </a:ext>
            </a:extLst>
          </p:cNvPr>
          <p:cNvSpPr/>
          <p:nvPr/>
        </p:nvSpPr>
        <p:spPr>
          <a:xfrm>
            <a:off x="640248" y="5078381"/>
            <a:ext cx="6297267" cy="51329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a:extLst>
              <a:ext uri="{FF2B5EF4-FFF2-40B4-BE49-F238E27FC236}">
                <a16:creationId xmlns:a16="http://schemas.microsoft.com/office/drawing/2014/main" id="{242DF985-9845-404D-86E4-8E3179C53679}"/>
              </a:ext>
            </a:extLst>
          </p:cNvPr>
          <p:cNvSpPr/>
          <p:nvPr/>
        </p:nvSpPr>
        <p:spPr>
          <a:xfrm>
            <a:off x="1563757" y="4846469"/>
            <a:ext cx="4373217"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Élèves à besoin particuliers</a:t>
            </a:r>
          </a:p>
        </p:txBody>
      </p:sp>
      <p:graphicFrame>
        <p:nvGraphicFramePr>
          <p:cNvPr id="7" name="Tableau 7">
            <a:extLst>
              <a:ext uri="{FF2B5EF4-FFF2-40B4-BE49-F238E27FC236}">
                <a16:creationId xmlns:a16="http://schemas.microsoft.com/office/drawing/2014/main" id="{87EC124A-5DFA-4E59-BF44-DAF003A8D516}"/>
              </a:ext>
            </a:extLst>
          </p:cNvPr>
          <p:cNvGraphicFramePr>
            <a:graphicFrameLocks noGrp="1"/>
          </p:cNvGraphicFramePr>
          <p:nvPr>
            <p:extLst>
              <p:ext uri="{D42A27DB-BD31-4B8C-83A1-F6EECF244321}">
                <p14:modId xmlns:p14="http://schemas.microsoft.com/office/powerpoint/2010/main" val="526902400"/>
              </p:ext>
            </p:extLst>
          </p:nvPr>
        </p:nvGraphicFramePr>
        <p:xfrm>
          <a:off x="897005" y="5608470"/>
          <a:ext cx="5808594" cy="4356240"/>
        </p:xfrm>
        <a:graphic>
          <a:graphicData uri="http://schemas.openxmlformats.org/drawingml/2006/table">
            <a:tbl>
              <a:tblPr firstRow="1" bandRow="1">
                <a:tableStyleId>{5C22544A-7EE6-4342-B048-85BDC9FD1C3A}</a:tableStyleId>
              </a:tblPr>
              <a:tblGrid>
                <a:gridCol w="1936198">
                  <a:extLst>
                    <a:ext uri="{9D8B030D-6E8A-4147-A177-3AD203B41FA5}">
                      <a16:colId xmlns:a16="http://schemas.microsoft.com/office/drawing/2014/main" val="1413216927"/>
                    </a:ext>
                  </a:extLst>
                </a:gridCol>
                <a:gridCol w="1884571">
                  <a:extLst>
                    <a:ext uri="{9D8B030D-6E8A-4147-A177-3AD203B41FA5}">
                      <a16:colId xmlns:a16="http://schemas.microsoft.com/office/drawing/2014/main" val="2980760350"/>
                    </a:ext>
                  </a:extLst>
                </a:gridCol>
                <a:gridCol w="1987825">
                  <a:extLst>
                    <a:ext uri="{9D8B030D-6E8A-4147-A177-3AD203B41FA5}">
                      <a16:colId xmlns:a16="http://schemas.microsoft.com/office/drawing/2014/main" val="860664578"/>
                    </a:ext>
                  </a:extLst>
                </a:gridCol>
              </a:tblGrid>
              <a:tr h="370840">
                <a:tc>
                  <a:txBody>
                    <a:bodyPr/>
                    <a:lstStyle/>
                    <a:p>
                      <a:pPr algn="ctr"/>
                      <a:r>
                        <a:rPr lang="fr-FR" sz="2000" dirty="0">
                          <a:solidFill>
                            <a:schemeClr val="tx1"/>
                          </a:solidFill>
                        </a:rPr>
                        <a:t>TDA</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lang="fr-FR" sz="2000" dirty="0">
                          <a:solidFill>
                            <a:schemeClr val="tx1"/>
                          </a:solidFill>
                        </a:rPr>
                        <a:t>DYS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lang="fr-FR" sz="2000" dirty="0">
                          <a:solidFill>
                            <a:schemeClr val="tx1"/>
                          </a:solidFill>
                        </a:rPr>
                        <a:t>AUTRES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245010199"/>
                  </a:ext>
                </a:extLst>
              </a:tr>
              <a:tr h="792000">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911886"/>
                  </a:ext>
                </a:extLst>
              </a:tr>
              <a:tr h="792000">
                <a:tc>
                  <a:txBody>
                    <a:bodyPr/>
                    <a:lstStyle/>
                    <a:p>
                      <a:pPr algn="ctr"/>
                      <a:endParaRPr lang="fr-FR">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0867191"/>
                  </a:ext>
                </a:extLst>
              </a:tr>
              <a:tr h="792000">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5611603"/>
                  </a:ext>
                </a:extLst>
              </a:tr>
              <a:tr h="792000">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752003"/>
                  </a:ext>
                </a:extLst>
              </a:tr>
              <a:tr h="792000">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3222413"/>
                  </a:ext>
                </a:extLst>
              </a:tr>
            </a:tbl>
          </a:graphicData>
        </a:graphic>
      </p:graphicFrame>
    </p:spTree>
    <p:extLst>
      <p:ext uri="{BB962C8B-B14F-4D97-AF65-F5344CB8AC3E}">
        <p14:creationId xmlns:p14="http://schemas.microsoft.com/office/powerpoint/2010/main" val="681889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FONCTIONNEMENT CLASSE</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2"/>
            <a:ext cx="6297267" cy="494968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Matinées</a:t>
            </a:r>
          </a:p>
        </p:txBody>
      </p:sp>
      <p:sp>
        <p:nvSpPr>
          <p:cNvPr id="6" name="ZoneTexte 5">
            <a:extLst>
              <a:ext uri="{FF2B5EF4-FFF2-40B4-BE49-F238E27FC236}">
                <a16:creationId xmlns:a16="http://schemas.microsoft.com/office/drawing/2014/main" id="{A98015A8-A3A7-4D0B-BCC2-E4938C27A958}"/>
              </a:ext>
            </a:extLst>
          </p:cNvPr>
          <p:cNvSpPr txBox="1"/>
          <p:nvPr/>
        </p:nvSpPr>
        <p:spPr>
          <a:xfrm>
            <a:off x="633621" y="2339009"/>
            <a:ext cx="6257510" cy="4455066"/>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Le fonctionnement est toujours le même : </a:t>
            </a:r>
          </a:p>
          <a:p>
            <a:pPr algn="just">
              <a:tabLst>
                <a:tab pos="3405188" algn="l"/>
              </a:tabLst>
            </a:pPr>
            <a:endParaRPr lang="fr-FR" sz="1100" dirty="0">
              <a:latin typeface="Abadi" panose="020B0604020104020204" pitchFamily="34" charset="0"/>
            </a:endParaRPr>
          </a:p>
          <a:p>
            <a:pPr marL="185738" indent="-185738" algn="just">
              <a:buFont typeface="Arial" panose="020B0604020202020204" pitchFamily="34" charset="0"/>
              <a:buChar char="•"/>
              <a:tabLst>
                <a:tab pos="3405188" algn="l"/>
              </a:tabLst>
            </a:pPr>
            <a:r>
              <a:rPr lang="fr-FR" dirty="0">
                <a:latin typeface="Abadi" panose="020B0604020104020204" pitchFamily="34" charset="0"/>
              </a:rPr>
              <a:t>leçons de français/maths ou rituel : 30 min en classe entière</a:t>
            </a:r>
          </a:p>
          <a:p>
            <a:pPr marL="185738" indent="-185738" algn="just">
              <a:buFont typeface="Arial" panose="020B0604020202020204" pitchFamily="34" charset="0"/>
              <a:buChar char="•"/>
              <a:tabLst>
                <a:tab pos="3405188" algn="l"/>
              </a:tabLst>
            </a:pPr>
            <a:r>
              <a:rPr lang="fr-FR" dirty="0">
                <a:latin typeface="Abadi" panose="020B0604020104020204" pitchFamily="34" charset="0"/>
              </a:rPr>
              <a:t>4 ateliers tournants de 30 min suivant l’emploi du temps.</a:t>
            </a:r>
          </a:p>
          <a:p>
            <a:pPr marL="285750" indent="-285750" algn="just">
              <a:buFont typeface="Arial" panose="020B0604020202020204" pitchFamily="34" charset="0"/>
              <a:buChar char="•"/>
              <a:tabLst>
                <a:tab pos="3405188" algn="l"/>
              </a:tabLst>
            </a:pPr>
            <a:endParaRPr lang="fr-FR" dirty="0">
              <a:latin typeface="Abadi" panose="020B0604020104020204" pitchFamily="34" charset="0"/>
            </a:endParaRPr>
          </a:p>
          <a:p>
            <a:pPr algn="just">
              <a:tabLst>
                <a:tab pos="3405188" algn="l"/>
              </a:tabLst>
            </a:pPr>
            <a:r>
              <a:rPr lang="fr-FR" dirty="0">
                <a:latin typeface="Abadi" panose="020B0604020104020204" pitchFamily="34" charset="0"/>
              </a:rPr>
              <a:t>Un minuteur accroché au tableau permet d’organiser les rotations des groupes. Le vendredi soir, je range dans le meuble à tiroirs jaunes et verts le matériel nécessaire aux ateliers de la semaine suivante (les responsables se servent).</a:t>
            </a:r>
          </a:p>
          <a:p>
            <a:pPr algn="just">
              <a:tabLst>
                <a:tab pos="3405188" algn="l"/>
              </a:tabLst>
            </a:pPr>
            <a:endParaRPr lang="fr-FR" sz="1050" dirty="0">
              <a:latin typeface="Abadi" panose="020B0604020104020204" pitchFamily="34" charset="0"/>
            </a:endParaRPr>
          </a:p>
          <a:p>
            <a:pPr algn="just">
              <a:tabLst>
                <a:tab pos="3405188" algn="l"/>
              </a:tabLst>
            </a:pPr>
            <a:r>
              <a:rPr lang="fr-FR" dirty="0">
                <a:latin typeface="Abadi" panose="020B0604020104020204" pitchFamily="34" charset="0"/>
              </a:rPr>
              <a:t>Les ateliers marqués d’une (*) dans l’emploi du temps des groupes peuvent avoir lieu sur le tapis avec les ZTOOLS ou les plateaux.</a:t>
            </a:r>
          </a:p>
          <a:p>
            <a:pPr algn="just">
              <a:tabLst>
                <a:tab pos="3405188" algn="l"/>
              </a:tabLst>
            </a:pPr>
            <a:endParaRPr lang="fr-FR" sz="1000" dirty="0">
              <a:latin typeface="Abadi" panose="020B0604020104020204" pitchFamily="34" charset="0"/>
            </a:endParaRPr>
          </a:p>
          <a:p>
            <a:pPr algn="just">
              <a:tabLst>
                <a:tab pos="3405188" algn="l"/>
              </a:tabLst>
            </a:pPr>
            <a:r>
              <a:rPr lang="fr-FR" dirty="0">
                <a:latin typeface="Abadi" panose="020B0604020104020204" pitchFamily="34" charset="0"/>
              </a:rPr>
              <a:t>Chaque semaine, 1 responsable est désigné dans chaque groupe et se charge de tous les métiers de la classe (distribution, rangement d’ateliers, </a:t>
            </a:r>
            <a:r>
              <a:rPr lang="fr-FR" dirty="0" err="1">
                <a:latin typeface="Abadi" panose="020B0604020104020204" pitchFamily="34" charset="0"/>
              </a:rPr>
              <a:t>etc</a:t>
            </a:r>
            <a:r>
              <a:rPr lang="fr-FR" dirty="0">
                <a:latin typeface="Abadi" panose="020B0604020104020204" pitchFamily="34" charset="0"/>
              </a:rPr>
              <a:t>,.) </a:t>
            </a:r>
          </a:p>
        </p:txBody>
      </p:sp>
      <p:sp>
        <p:nvSpPr>
          <p:cNvPr id="13" name="Rectangle 12">
            <a:extLst>
              <a:ext uri="{FF2B5EF4-FFF2-40B4-BE49-F238E27FC236}">
                <a16:creationId xmlns:a16="http://schemas.microsoft.com/office/drawing/2014/main" id="{F6CA88ED-DB5A-4788-9B2A-01FD3E44C7F3}"/>
              </a:ext>
            </a:extLst>
          </p:cNvPr>
          <p:cNvSpPr/>
          <p:nvPr/>
        </p:nvSpPr>
        <p:spPr>
          <a:xfrm>
            <a:off x="633620" y="7563165"/>
            <a:ext cx="6297267" cy="255226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172E28DF-94EC-47D6-9FE3-4CEC37852E74}"/>
              </a:ext>
            </a:extLst>
          </p:cNvPr>
          <p:cNvSpPr/>
          <p:nvPr/>
        </p:nvSpPr>
        <p:spPr>
          <a:xfrm>
            <a:off x="2325756" y="7331252"/>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Règle de vie</a:t>
            </a:r>
          </a:p>
        </p:txBody>
      </p:sp>
      <p:sp>
        <p:nvSpPr>
          <p:cNvPr id="15" name="ZoneTexte 14">
            <a:extLst>
              <a:ext uri="{FF2B5EF4-FFF2-40B4-BE49-F238E27FC236}">
                <a16:creationId xmlns:a16="http://schemas.microsoft.com/office/drawing/2014/main" id="{E97D1255-A150-4B62-B422-B3E05C505D27}"/>
              </a:ext>
            </a:extLst>
          </p:cNvPr>
          <p:cNvSpPr txBox="1"/>
          <p:nvPr/>
        </p:nvSpPr>
        <p:spPr>
          <a:xfrm>
            <a:off x="660124" y="7899441"/>
            <a:ext cx="6270763" cy="2215991"/>
          </a:xfrm>
          <a:prstGeom prst="rect">
            <a:avLst/>
          </a:prstGeom>
          <a:noFill/>
        </p:spPr>
        <p:txBody>
          <a:bodyPr wrap="square" rtlCol="0">
            <a:spAutoFit/>
          </a:bodyPr>
          <a:lstStyle/>
          <a:p>
            <a:pPr algn="just">
              <a:tabLst>
                <a:tab pos="3405188" algn="l"/>
              </a:tabLst>
            </a:pPr>
            <a:r>
              <a:rPr lang="fr-FR" u="sng" dirty="0">
                <a:latin typeface="Abadi" panose="020B0604020104020204" pitchFamily="34" charset="0"/>
              </a:rPr>
              <a:t>Pendant le rituel / leçon </a:t>
            </a:r>
            <a:r>
              <a:rPr lang="fr-FR" dirty="0">
                <a:latin typeface="Abadi" panose="020B0604020104020204" pitchFamily="34" charset="0"/>
              </a:rPr>
              <a:t>: chacun peut s’assoir à la table de son choix.</a:t>
            </a:r>
          </a:p>
          <a:p>
            <a:pPr algn="just">
              <a:tabLst>
                <a:tab pos="3405188" algn="l"/>
              </a:tabLst>
            </a:pPr>
            <a:endParaRPr lang="fr-FR" sz="1000" dirty="0">
              <a:latin typeface="Abadi" panose="020B0604020104020204" pitchFamily="34" charset="0"/>
            </a:endParaRPr>
          </a:p>
          <a:p>
            <a:pPr algn="just">
              <a:tabLst>
                <a:tab pos="3405188" algn="l"/>
              </a:tabLst>
            </a:pPr>
            <a:r>
              <a:rPr lang="fr-FR" u="sng" dirty="0">
                <a:latin typeface="Abadi" panose="020B0604020104020204" pitchFamily="34" charset="0"/>
              </a:rPr>
              <a:t>Pendant les ateliers </a:t>
            </a:r>
            <a:r>
              <a:rPr lang="fr-FR" dirty="0">
                <a:latin typeface="Abadi" panose="020B0604020104020204" pitchFamily="34" charset="0"/>
              </a:rPr>
              <a:t>: chacun peut s’assoir à côté de n’importe quel élève </a:t>
            </a:r>
            <a:r>
              <a:rPr lang="fr-FR" b="1" dirty="0">
                <a:latin typeface="Abadi" panose="020B0604020104020204" pitchFamily="34" charset="0"/>
              </a:rPr>
              <a:t>de son groupe </a:t>
            </a:r>
            <a:r>
              <a:rPr lang="fr-FR" dirty="0">
                <a:latin typeface="Abadi" panose="020B0604020104020204" pitchFamily="34" charset="0"/>
              </a:rPr>
              <a:t>(sauf bavardages, etc.) mais aux tables réservées pour l’activité proposée (PDT face au mur ou au bureau de la maitresse en individuel, jeux aux ilots, tapis, </a:t>
            </a:r>
            <a:r>
              <a:rPr lang="fr-FR" dirty="0" err="1">
                <a:latin typeface="Abadi" panose="020B0604020104020204" pitchFamily="34" charset="0"/>
              </a:rPr>
              <a:t>etc</a:t>
            </a:r>
            <a:r>
              <a:rPr lang="fr-FR" dirty="0">
                <a:latin typeface="Abadi" panose="020B0604020104020204" pitchFamily="34" charset="0"/>
              </a:rPr>
              <a:t>) . Au changement d’atelier, les bavardages sont autorisés.</a:t>
            </a:r>
          </a:p>
        </p:txBody>
      </p:sp>
    </p:spTree>
    <p:extLst>
      <p:ext uri="{BB962C8B-B14F-4D97-AF65-F5344CB8AC3E}">
        <p14:creationId xmlns:p14="http://schemas.microsoft.com/office/powerpoint/2010/main" val="439667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FONCTIONNEMENT CLASSE</a:t>
            </a:r>
          </a:p>
        </p:txBody>
      </p:sp>
      <p:sp>
        <p:nvSpPr>
          <p:cNvPr id="4" name="Rectangle 3">
            <a:extLst>
              <a:ext uri="{FF2B5EF4-FFF2-40B4-BE49-F238E27FC236}">
                <a16:creationId xmlns:a16="http://schemas.microsoft.com/office/drawing/2014/main" id="{8C827C9C-DF0C-4A39-8722-30613F994781}"/>
              </a:ext>
            </a:extLst>
          </p:cNvPr>
          <p:cNvSpPr/>
          <p:nvPr/>
        </p:nvSpPr>
        <p:spPr>
          <a:xfrm>
            <a:off x="633620" y="2007703"/>
            <a:ext cx="6297267" cy="430944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AF1B2D9B-9722-4640-8266-66564339A2C5}"/>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Après-midis</a:t>
            </a:r>
          </a:p>
        </p:txBody>
      </p:sp>
      <p:sp>
        <p:nvSpPr>
          <p:cNvPr id="6" name="ZoneTexte 5">
            <a:extLst>
              <a:ext uri="{FF2B5EF4-FFF2-40B4-BE49-F238E27FC236}">
                <a16:creationId xmlns:a16="http://schemas.microsoft.com/office/drawing/2014/main" id="{A98015A8-A3A7-4D0B-BCC2-E4938C27A958}"/>
              </a:ext>
            </a:extLst>
          </p:cNvPr>
          <p:cNvSpPr txBox="1"/>
          <p:nvPr/>
        </p:nvSpPr>
        <p:spPr>
          <a:xfrm>
            <a:off x="633620" y="2378765"/>
            <a:ext cx="6270763" cy="3770263"/>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L’après-midi, les activités se déroulent en classe entière.</a:t>
            </a:r>
          </a:p>
          <a:p>
            <a:pPr algn="just">
              <a:tabLst>
                <a:tab pos="3405188" algn="l"/>
              </a:tabLst>
            </a:pPr>
            <a:r>
              <a:rPr lang="fr-FR" dirty="0">
                <a:latin typeface="Abadi" panose="020B0604020104020204" pitchFamily="34" charset="0"/>
              </a:rPr>
              <a:t>(informations plus détaillées dans les pages suivantes).</a:t>
            </a:r>
          </a:p>
          <a:p>
            <a:pPr algn="just">
              <a:tabLst>
                <a:tab pos="3405188" algn="l"/>
              </a:tabLst>
            </a:pPr>
            <a:endParaRPr lang="fr-FR" sz="1050" dirty="0">
              <a:latin typeface="Abadi" panose="020B0604020104020204" pitchFamily="34" charset="0"/>
            </a:endParaRPr>
          </a:p>
          <a:p>
            <a:pPr algn="just">
              <a:tabLst>
                <a:tab pos="3405188" algn="l"/>
              </a:tabLst>
            </a:pPr>
            <a:r>
              <a:rPr lang="fr-FR" dirty="0">
                <a:latin typeface="Abadi" panose="020B0604020104020204" pitchFamily="34" charset="0"/>
              </a:rPr>
              <a:t>Le ¼ d’heure lecture libre : au coin lecture ou à sa place</a:t>
            </a:r>
          </a:p>
          <a:p>
            <a:pPr algn="just">
              <a:tabLst>
                <a:tab pos="3405188" algn="l"/>
              </a:tabLst>
            </a:pPr>
            <a:r>
              <a:rPr lang="fr-FR" dirty="0">
                <a:latin typeface="Abadi" panose="020B0604020104020204" pitchFamily="34" charset="0"/>
              </a:rPr>
              <a:t>(</a:t>
            </a:r>
            <a:r>
              <a:rPr lang="fr-FR" dirty="0">
                <a:solidFill>
                  <a:srgbClr val="FF0000"/>
                </a:solidFill>
                <a:latin typeface="Abadi" panose="020B0604020104020204" pitchFamily="34" charset="0"/>
              </a:rPr>
              <a:t>3 élèves maxi à la bibliothèque + livres correctement rangés</a:t>
            </a:r>
            <a:r>
              <a:rPr lang="fr-FR" dirty="0">
                <a:latin typeface="Abadi" panose="020B0604020104020204" pitchFamily="34" charset="0"/>
              </a:rPr>
              <a:t>)</a:t>
            </a:r>
          </a:p>
          <a:p>
            <a:pPr algn="just">
              <a:tabLst>
                <a:tab pos="3405188" algn="l"/>
              </a:tabLst>
            </a:pPr>
            <a:endParaRPr lang="fr-FR" sz="1050" dirty="0">
              <a:latin typeface="Abadi" panose="020B0604020104020204" pitchFamily="34" charset="0"/>
            </a:endParaRPr>
          </a:p>
          <a:p>
            <a:pPr algn="just">
              <a:tabLst>
                <a:tab pos="3405188" algn="l"/>
              </a:tabLst>
            </a:pPr>
            <a:r>
              <a:rPr lang="fr-FR" dirty="0">
                <a:latin typeface="Abadi" panose="020B0604020104020204" pitchFamily="34" charset="0"/>
              </a:rPr>
              <a:t>Plusieurs échanges de service sont organisés car je fais anglais dans plusieurs classes : </a:t>
            </a:r>
          </a:p>
          <a:p>
            <a:pPr algn="just">
              <a:tabLst>
                <a:tab pos="3405188" algn="l"/>
              </a:tabLst>
            </a:pPr>
            <a:endParaRPr lang="fr-FR" sz="1000" dirty="0">
              <a:latin typeface="Abadi" panose="020B0604020104020204" pitchFamily="34" charset="0"/>
            </a:endParaRPr>
          </a:p>
          <a:p>
            <a:pPr marL="285750" indent="-285750" algn="just">
              <a:buFont typeface="Arial" panose="020B0604020202020204" pitchFamily="34" charset="0"/>
              <a:buChar char="•"/>
              <a:tabLst>
                <a:tab pos="3405188" algn="l"/>
              </a:tabLst>
            </a:pPr>
            <a:r>
              <a:rPr lang="fr-FR" dirty="0">
                <a:latin typeface="Abadi" panose="020B0604020104020204" pitchFamily="34" charset="0"/>
              </a:rPr>
              <a:t>EPS / anglais CE2</a:t>
            </a:r>
          </a:p>
          <a:p>
            <a:pPr marL="285750" indent="-285750" algn="just">
              <a:buFont typeface="Arial" panose="020B0604020202020204" pitchFamily="34" charset="0"/>
              <a:buChar char="•"/>
              <a:tabLst>
                <a:tab pos="3405188" algn="l"/>
              </a:tabLst>
            </a:pPr>
            <a:r>
              <a:rPr lang="fr-FR" dirty="0">
                <a:latin typeface="Abadi" panose="020B0604020104020204" pitchFamily="34" charset="0"/>
              </a:rPr>
              <a:t>EPS / anglais CM2</a:t>
            </a:r>
          </a:p>
          <a:p>
            <a:pPr marL="285750" indent="-285750" algn="just">
              <a:buFont typeface="Arial" panose="020B0604020202020204" pitchFamily="34" charset="0"/>
              <a:buChar char="•"/>
              <a:tabLst>
                <a:tab pos="3405188" algn="l"/>
              </a:tabLst>
            </a:pPr>
            <a:r>
              <a:rPr lang="fr-FR" dirty="0">
                <a:latin typeface="Abadi" panose="020B0604020104020204" pitchFamily="34" charset="0"/>
              </a:rPr>
              <a:t>Géographie / anglais CP</a:t>
            </a:r>
          </a:p>
          <a:p>
            <a:pPr algn="just">
              <a:tabLst>
                <a:tab pos="3405188" algn="l"/>
              </a:tabLst>
            </a:pPr>
            <a:endParaRPr lang="fr-FR" sz="1000" dirty="0">
              <a:latin typeface="Abadi" panose="020B0604020104020204" pitchFamily="34" charset="0"/>
            </a:endParaRPr>
          </a:p>
          <a:p>
            <a:pPr algn="just">
              <a:tabLst>
                <a:tab pos="3405188" algn="l"/>
              </a:tabLst>
            </a:pPr>
            <a:r>
              <a:rPr lang="fr-FR" dirty="0">
                <a:latin typeface="Abadi" panose="020B0604020104020204" pitchFamily="34" charset="0"/>
              </a:rPr>
              <a:t>En cas de remplacement, il est possible d’annuler l’échange de service.</a:t>
            </a:r>
          </a:p>
        </p:txBody>
      </p:sp>
      <p:sp>
        <p:nvSpPr>
          <p:cNvPr id="22" name="Rectangle 21">
            <a:extLst>
              <a:ext uri="{FF2B5EF4-FFF2-40B4-BE49-F238E27FC236}">
                <a16:creationId xmlns:a16="http://schemas.microsoft.com/office/drawing/2014/main" id="{3EA45613-7B72-4FD9-A281-FD2BB4B65911}"/>
              </a:ext>
            </a:extLst>
          </p:cNvPr>
          <p:cNvSpPr/>
          <p:nvPr/>
        </p:nvSpPr>
        <p:spPr>
          <a:xfrm>
            <a:off x="633620" y="6859931"/>
            <a:ext cx="6297267" cy="319239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B0BF3063-61E5-4CB1-A03B-389A789FB7FE}"/>
              </a:ext>
            </a:extLst>
          </p:cNvPr>
          <p:cNvSpPr/>
          <p:nvPr/>
        </p:nvSpPr>
        <p:spPr>
          <a:xfrm>
            <a:off x="2325756" y="6628018"/>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Règle de vie</a:t>
            </a:r>
          </a:p>
        </p:txBody>
      </p:sp>
      <p:sp>
        <p:nvSpPr>
          <p:cNvPr id="24" name="ZoneTexte 23">
            <a:extLst>
              <a:ext uri="{FF2B5EF4-FFF2-40B4-BE49-F238E27FC236}">
                <a16:creationId xmlns:a16="http://schemas.microsoft.com/office/drawing/2014/main" id="{5032F2E2-64EA-4A02-AF95-58F64270404D}"/>
              </a:ext>
            </a:extLst>
          </p:cNvPr>
          <p:cNvSpPr txBox="1"/>
          <p:nvPr/>
        </p:nvSpPr>
        <p:spPr>
          <a:xfrm>
            <a:off x="660124" y="7157321"/>
            <a:ext cx="6270763" cy="2908489"/>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Les tables étant sur roulettes, l’après-midi, tout le monde tourne sa table de manière à être seul et face au tableau (sauf organisation d’une activité de recherche en groupes).</a:t>
            </a:r>
          </a:p>
          <a:p>
            <a:pPr algn="just">
              <a:tabLst>
                <a:tab pos="3405188" algn="l"/>
              </a:tabLst>
            </a:pPr>
            <a:endParaRPr lang="fr-FR" sz="1000" dirty="0">
              <a:latin typeface="Abadi" panose="020B0604020104020204" pitchFamily="34" charset="0"/>
            </a:endParaRPr>
          </a:p>
          <a:p>
            <a:pPr algn="just">
              <a:tabLst>
                <a:tab pos="3405188" algn="l"/>
              </a:tabLst>
            </a:pPr>
            <a:r>
              <a:rPr lang="fr-FR" dirty="0">
                <a:latin typeface="Abadi" panose="020B0604020104020204" pitchFamily="34" charset="0"/>
              </a:rPr>
              <a:t>Chacun peut s’assoir à côté du camarade de son choix à condition que cela ne dérange ni l’enseignant ni la classe.</a:t>
            </a:r>
          </a:p>
          <a:p>
            <a:pPr algn="just">
              <a:tabLst>
                <a:tab pos="3405188" algn="l"/>
              </a:tabLst>
            </a:pPr>
            <a:endParaRPr lang="fr-FR" sz="1100" dirty="0">
              <a:latin typeface="Abadi" panose="020B0604020104020204" pitchFamily="34" charset="0"/>
            </a:endParaRPr>
          </a:p>
          <a:p>
            <a:pPr algn="just">
              <a:tabLst>
                <a:tab pos="3405188" algn="l"/>
              </a:tabLst>
            </a:pPr>
            <a:r>
              <a:rPr lang="fr-FR" dirty="0">
                <a:latin typeface="Abadi" panose="020B0604020104020204" pitchFamily="34" charset="0"/>
              </a:rPr>
              <a:t>Un temps court (5 min) est laissé entre 2 matières pour récupérer/ranger le matériel nécessaire dans sa case, où </a:t>
            </a:r>
            <a:r>
              <a:rPr lang="fr-FR" dirty="0">
                <a:solidFill>
                  <a:srgbClr val="FF0000"/>
                </a:solidFill>
                <a:latin typeface="Abadi" panose="020B0604020104020204" pitchFamily="34" charset="0"/>
              </a:rPr>
              <a:t>chacun peut bavarder, pour souffler un peu avant de se reconcentrer</a:t>
            </a:r>
            <a:r>
              <a:rPr lang="fr-FR" dirty="0">
                <a:latin typeface="Abadi" panose="020B0604020104020204" pitchFamily="34" charset="0"/>
              </a:rPr>
              <a:t>. </a:t>
            </a:r>
          </a:p>
        </p:txBody>
      </p:sp>
    </p:spTree>
    <p:extLst>
      <p:ext uri="{BB962C8B-B14F-4D97-AF65-F5344CB8AC3E}">
        <p14:creationId xmlns:p14="http://schemas.microsoft.com/office/powerpoint/2010/main" val="4096647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PLANS DE TRAVAIL</a:t>
            </a:r>
          </a:p>
        </p:txBody>
      </p:sp>
      <p:sp>
        <p:nvSpPr>
          <p:cNvPr id="31" name="Rectangle 30">
            <a:extLst>
              <a:ext uri="{FF2B5EF4-FFF2-40B4-BE49-F238E27FC236}">
                <a16:creationId xmlns:a16="http://schemas.microsoft.com/office/drawing/2014/main" id="{7E191CD8-149E-4E40-8A1D-A8F6E6FE9287}"/>
              </a:ext>
            </a:extLst>
          </p:cNvPr>
          <p:cNvSpPr/>
          <p:nvPr/>
        </p:nvSpPr>
        <p:spPr>
          <a:xfrm>
            <a:off x="633620" y="2007702"/>
            <a:ext cx="6297267" cy="390080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a:extLst>
              <a:ext uri="{FF2B5EF4-FFF2-40B4-BE49-F238E27FC236}">
                <a16:creationId xmlns:a16="http://schemas.microsoft.com/office/drawing/2014/main" id="{3BABFF7B-414E-4AF7-912B-9B1A025C3AA0}"/>
              </a:ext>
            </a:extLst>
          </p:cNvPr>
          <p:cNvSpPr/>
          <p:nvPr/>
        </p:nvSpPr>
        <p:spPr>
          <a:xfrm>
            <a:off x="2325756" y="177579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Fonctionnement</a:t>
            </a:r>
          </a:p>
        </p:txBody>
      </p:sp>
      <p:sp>
        <p:nvSpPr>
          <p:cNvPr id="33" name="ZoneTexte 32">
            <a:extLst>
              <a:ext uri="{FF2B5EF4-FFF2-40B4-BE49-F238E27FC236}">
                <a16:creationId xmlns:a16="http://schemas.microsoft.com/office/drawing/2014/main" id="{7F17B468-351C-461E-8307-ADC3985DF7F7}"/>
              </a:ext>
            </a:extLst>
          </p:cNvPr>
          <p:cNvSpPr txBox="1"/>
          <p:nvPr/>
        </p:nvSpPr>
        <p:spPr>
          <a:xfrm>
            <a:off x="660124" y="2360000"/>
            <a:ext cx="6270763" cy="3724096"/>
          </a:xfrm>
          <a:prstGeom prst="rect">
            <a:avLst/>
          </a:prstGeom>
          <a:noFill/>
        </p:spPr>
        <p:txBody>
          <a:bodyPr wrap="square" rtlCol="0">
            <a:spAutoFit/>
          </a:bodyPr>
          <a:lstStyle/>
          <a:p>
            <a:pPr algn="just">
              <a:tabLst>
                <a:tab pos="3405188" algn="l"/>
              </a:tabLst>
            </a:pPr>
            <a:r>
              <a:rPr lang="fr-FR" b="1" u="sng" dirty="0">
                <a:latin typeface="Abadi" panose="020B0604020104020204" pitchFamily="34" charset="0"/>
              </a:rPr>
              <a:t>En français </a:t>
            </a:r>
            <a:r>
              <a:rPr lang="fr-FR" dirty="0">
                <a:latin typeface="Abadi" panose="020B0604020104020204" pitchFamily="34" charset="0"/>
              </a:rPr>
              <a:t>: le plan de travail se trouve sur le cahier rouge.</a:t>
            </a:r>
          </a:p>
          <a:p>
            <a:pPr algn="just">
              <a:tabLst>
                <a:tab pos="3405188" algn="l"/>
              </a:tabLst>
            </a:pPr>
            <a:r>
              <a:rPr lang="fr-FR" dirty="0">
                <a:latin typeface="Abadi" panose="020B0604020104020204" pitchFamily="34" charset="0"/>
              </a:rPr>
              <a:t>Chaque élève avance à son rythme et réalise </a:t>
            </a:r>
            <a:r>
              <a:rPr lang="fr-FR" dirty="0">
                <a:solidFill>
                  <a:srgbClr val="FF0000"/>
                </a:solidFill>
                <a:latin typeface="Abadi" panose="020B0604020104020204" pitchFamily="34" charset="0"/>
              </a:rPr>
              <a:t>2-3 exercices minimum </a:t>
            </a:r>
            <a:r>
              <a:rPr lang="fr-FR" dirty="0">
                <a:latin typeface="Abadi" panose="020B0604020104020204" pitchFamily="34" charset="0"/>
              </a:rPr>
              <a:t>en colonnes et non en ligne. Lorsqu’il a terminé une notion (ligne), il peut passer l’évaluation. Il y a </a:t>
            </a:r>
            <a:r>
              <a:rPr lang="fr-FR" b="1" dirty="0">
                <a:latin typeface="Abadi" panose="020B0604020104020204" pitchFamily="34" charset="0"/>
              </a:rPr>
              <a:t>8 manuels (rouges) </a:t>
            </a:r>
            <a:r>
              <a:rPr lang="fr-FR" dirty="0">
                <a:latin typeface="Abadi" panose="020B0604020104020204" pitchFamily="34" charset="0"/>
              </a:rPr>
              <a:t>dans la classe à disposition des élèves.</a:t>
            </a:r>
          </a:p>
          <a:p>
            <a:pPr algn="just">
              <a:tabLst>
                <a:tab pos="3405188" algn="l"/>
              </a:tabLst>
            </a:pPr>
            <a:endParaRPr lang="fr-FR" sz="1000" dirty="0">
              <a:latin typeface="Abadi" panose="020B0604020104020204" pitchFamily="34" charset="0"/>
            </a:endParaRPr>
          </a:p>
          <a:p>
            <a:pPr algn="just">
              <a:tabLst>
                <a:tab pos="3405188" algn="l"/>
              </a:tabLst>
            </a:pPr>
            <a:r>
              <a:rPr lang="fr-FR" b="1" u="sng" dirty="0">
                <a:latin typeface="Abadi" panose="020B0604020104020204" pitchFamily="34" charset="0"/>
              </a:rPr>
              <a:t>En maths </a:t>
            </a:r>
            <a:r>
              <a:rPr lang="fr-FR" dirty="0">
                <a:latin typeface="Abadi" panose="020B0604020104020204" pitchFamily="34" charset="0"/>
              </a:rPr>
              <a:t>: le plan de travail se trouve dans le fichier (vert) de chaque élève. Le fonctionnement est le même que pour le français.</a:t>
            </a:r>
          </a:p>
          <a:p>
            <a:pPr algn="just">
              <a:tabLst>
                <a:tab pos="3405188" algn="l"/>
              </a:tabLst>
            </a:pPr>
            <a:endParaRPr lang="fr-FR" sz="1000" dirty="0">
              <a:latin typeface="Abadi" panose="020B0604020104020204" pitchFamily="34" charset="0"/>
            </a:endParaRPr>
          </a:p>
          <a:p>
            <a:pPr algn="just">
              <a:tabLst>
                <a:tab pos="3405188" algn="l"/>
              </a:tabLst>
            </a:pPr>
            <a:r>
              <a:rPr lang="fr-FR" dirty="0">
                <a:latin typeface="Abadi" panose="020B0604020104020204" pitchFamily="34" charset="0"/>
              </a:rPr>
              <a:t>Les leçons sont dans le porte-vues noir des élèves.</a:t>
            </a:r>
          </a:p>
          <a:p>
            <a:pPr algn="just">
              <a:tabLst>
                <a:tab pos="3405188" algn="l"/>
              </a:tabLst>
            </a:pPr>
            <a:endParaRPr lang="fr-FR" sz="1050" dirty="0">
              <a:latin typeface="Abadi" panose="020B0604020104020204" pitchFamily="34" charset="0"/>
            </a:endParaRPr>
          </a:p>
          <a:p>
            <a:pPr algn="just">
              <a:tabLst>
                <a:tab pos="3405188" algn="l"/>
              </a:tabLst>
            </a:pPr>
            <a:r>
              <a:rPr lang="fr-FR" dirty="0">
                <a:solidFill>
                  <a:srgbClr val="FF0000"/>
                </a:solidFill>
                <a:latin typeface="Abadi" panose="020B0604020104020204" pitchFamily="34" charset="0"/>
              </a:rPr>
              <a:t>Ramassés et corrigés tous les midis pour être prêts le lendemain.</a:t>
            </a:r>
          </a:p>
        </p:txBody>
      </p:sp>
      <p:sp>
        <p:nvSpPr>
          <p:cNvPr id="34" name="Rectangle 33">
            <a:extLst>
              <a:ext uri="{FF2B5EF4-FFF2-40B4-BE49-F238E27FC236}">
                <a16:creationId xmlns:a16="http://schemas.microsoft.com/office/drawing/2014/main" id="{BAC6719C-02BB-4A20-BE14-A416666E9587}"/>
              </a:ext>
            </a:extLst>
          </p:cNvPr>
          <p:cNvSpPr/>
          <p:nvPr/>
        </p:nvSpPr>
        <p:spPr>
          <a:xfrm>
            <a:off x="660124" y="6559826"/>
            <a:ext cx="6297267" cy="34924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34">
            <a:extLst>
              <a:ext uri="{FF2B5EF4-FFF2-40B4-BE49-F238E27FC236}">
                <a16:creationId xmlns:a16="http://schemas.microsoft.com/office/drawing/2014/main" id="{3887252C-E635-47BA-887F-675BCE9A8FF4}"/>
              </a:ext>
            </a:extLst>
          </p:cNvPr>
          <p:cNvSpPr/>
          <p:nvPr/>
        </p:nvSpPr>
        <p:spPr>
          <a:xfrm>
            <a:off x="2352260" y="6275409"/>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Corrections</a:t>
            </a:r>
          </a:p>
        </p:txBody>
      </p:sp>
      <p:sp>
        <p:nvSpPr>
          <p:cNvPr id="36" name="ZoneTexte 35">
            <a:extLst>
              <a:ext uri="{FF2B5EF4-FFF2-40B4-BE49-F238E27FC236}">
                <a16:creationId xmlns:a16="http://schemas.microsoft.com/office/drawing/2014/main" id="{C5E93999-76C4-431E-94A0-5BB75FACF58D}"/>
              </a:ext>
            </a:extLst>
          </p:cNvPr>
          <p:cNvSpPr txBox="1"/>
          <p:nvPr/>
        </p:nvSpPr>
        <p:spPr>
          <a:xfrm>
            <a:off x="686628" y="6859945"/>
            <a:ext cx="6297267" cy="3147015"/>
          </a:xfrm>
          <a:prstGeom prst="rect">
            <a:avLst/>
          </a:prstGeom>
          <a:noFill/>
        </p:spPr>
        <p:txBody>
          <a:bodyPr wrap="square" rtlCol="0">
            <a:spAutoFit/>
          </a:bodyPr>
          <a:lstStyle/>
          <a:p>
            <a:pPr algn="just">
              <a:tabLst>
                <a:tab pos="3405188" algn="l"/>
              </a:tabLst>
            </a:pPr>
            <a:r>
              <a:rPr lang="fr-FR" dirty="0">
                <a:solidFill>
                  <a:srgbClr val="FF0000"/>
                </a:solidFill>
                <a:latin typeface="Abadi" panose="020B0604020104020204" pitchFamily="34" charset="0"/>
              </a:rPr>
              <a:t>Pour corriger les plans de travail</a:t>
            </a:r>
            <a:r>
              <a:rPr lang="fr-FR" dirty="0">
                <a:latin typeface="Abadi" panose="020B0604020104020204" pitchFamily="34" charset="0"/>
              </a:rPr>
              <a:t>, tu trouveras un porte-vues qui contient les corrections de tous les exercices : français et mathématiques.</a:t>
            </a:r>
          </a:p>
          <a:p>
            <a:pPr algn="just">
              <a:tabLst>
                <a:tab pos="3405188" algn="l"/>
              </a:tabLst>
            </a:pPr>
            <a:endParaRPr lang="fr-FR" sz="800" dirty="0">
              <a:latin typeface="Abadi" panose="020B0604020104020204" pitchFamily="34" charset="0"/>
            </a:endParaRPr>
          </a:p>
          <a:p>
            <a:pPr algn="just">
              <a:tabLst>
                <a:tab pos="3405188" algn="l"/>
              </a:tabLst>
            </a:pPr>
            <a:r>
              <a:rPr lang="fr-FR" dirty="0">
                <a:latin typeface="Abadi" panose="020B0604020104020204" pitchFamily="34" charset="0"/>
              </a:rPr>
              <a:t>A côté de chaque exercice, tu peux faire : </a:t>
            </a:r>
          </a:p>
          <a:p>
            <a:pPr marL="285750" indent="-285750" algn="just">
              <a:buFontTx/>
              <a:buChar char="-"/>
              <a:tabLst>
                <a:tab pos="3405188" algn="l"/>
              </a:tabLst>
            </a:pPr>
            <a:r>
              <a:rPr lang="fr-FR" dirty="0">
                <a:latin typeface="Abadi" panose="020B0604020104020204" pitchFamily="34" charset="0"/>
              </a:rPr>
              <a:t>un </a:t>
            </a:r>
            <a:r>
              <a:rPr lang="fr-FR" b="1" dirty="0">
                <a:solidFill>
                  <a:srgbClr val="00B050"/>
                </a:solidFill>
                <a:latin typeface="Abadi" panose="020B0604020104020204" pitchFamily="34" charset="0"/>
              </a:rPr>
              <a:t>point vert </a:t>
            </a:r>
            <a:r>
              <a:rPr lang="fr-FR" dirty="0">
                <a:latin typeface="Abadi" panose="020B0604020104020204" pitchFamily="34" charset="0"/>
              </a:rPr>
              <a:t>: exercice tout juste</a:t>
            </a:r>
          </a:p>
          <a:p>
            <a:pPr marL="285750" indent="-285750" algn="just">
              <a:buFontTx/>
              <a:buChar char="-"/>
              <a:tabLst>
                <a:tab pos="3405188" algn="l"/>
              </a:tabLst>
            </a:pPr>
            <a:r>
              <a:rPr lang="fr-FR" dirty="0">
                <a:latin typeface="Abadi" panose="020B0604020104020204" pitchFamily="34" charset="0"/>
              </a:rPr>
              <a:t>une croix : une ou plusieurs erreurs à trouver et corriger</a:t>
            </a:r>
          </a:p>
          <a:p>
            <a:pPr marL="285750" indent="-285750" algn="just">
              <a:buFontTx/>
              <a:buChar char="-"/>
              <a:tabLst>
                <a:tab pos="3405188" algn="l"/>
              </a:tabLst>
            </a:pPr>
            <a:r>
              <a:rPr lang="fr-FR" dirty="0">
                <a:latin typeface="Abadi" panose="020B0604020104020204" pitchFamily="34" charset="0"/>
              </a:rPr>
              <a:t>un </a:t>
            </a:r>
            <a:r>
              <a:rPr lang="fr-FR" b="1" dirty="0">
                <a:solidFill>
                  <a:srgbClr val="0070C0"/>
                </a:solidFill>
                <a:latin typeface="Abadi" panose="020B0604020104020204" pitchFamily="34" charset="0"/>
              </a:rPr>
              <a:t>point bleu </a:t>
            </a:r>
            <a:r>
              <a:rPr lang="fr-FR" dirty="0">
                <a:latin typeface="Abadi" panose="020B0604020104020204" pitchFamily="34" charset="0"/>
              </a:rPr>
              <a:t>: erreur trouvée et corrigée par l’élève</a:t>
            </a:r>
          </a:p>
          <a:p>
            <a:pPr marL="285750" indent="-285750" algn="just">
              <a:buFontTx/>
              <a:buChar char="-"/>
              <a:tabLst>
                <a:tab pos="3405188" algn="l"/>
              </a:tabLst>
            </a:pPr>
            <a:r>
              <a:rPr lang="fr-FR" dirty="0">
                <a:latin typeface="Abadi" panose="020B0604020104020204" pitchFamily="34" charset="0"/>
              </a:rPr>
              <a:t>un </a:t>
            </a:r>
            <a:r>
              <a:rPr lang="fr-FR" b="1" dirty="0">
                <a:solidFill>
                  <a:schemeClr val="accent2"/>
                </a:solidFill>
                <a:latin typeface="Abadi" panose="020B0604020104020204" pitchFamily="34" charset="0"/>
              </a:rPr>
              <a:t>point orange </a:t>
            </a:r>
            <a:r>
              <a:rPr lang="fr-FR" dirty="0">
                <a:latin typeface="Abadi" panose="020B0604020104020204" pitchFamily="34" charset="0"/>
              </a:rPr>
              <a:t>: erreur non corrigée – exercice non validé.</a:t>
            </a:r>
          </a:p>
          <a:p>
            <a:pPr marL="285750" indent="-285750" algn="just">
              <a:buFontTx/>
              <a:buChar char="-"/>
              <a:tabLst>
                <a:tab pos="3405188" algn="l"/>
              </a:tabLst>
            </a:pPr>
            <a:endParaRPr lang="fr-FR" sz="1050" dirty="0">
              <a:latin typeface="Abadi" panose="020B0604020104020204" pitchFamily="34" charset="0"/>
            </a:endParaRPr>
          </a:p>
          <a:p>
            <a:pPr algn="just">
              <a:tabLst>
                <a:tab pos="3405188" algn="l"/>
              </a:tabLst>
            </a:pPr>
            <a:r>
              <a:rPr lang="fr-FR" dirty="0">
                <a:latin typeface="Abadi" panose="020B0604020104020204" pitchFamily="34" charset="0"/>
              </a:rPr>
              <a:t>Ces résultats sont à reporter en coloriant dans la bonne couleur chaque case du plan de travail.</a:t>
            </a:r>
          </a:p>
        </p:txBody>
      </p:sp>
    </p:spTree>
    <p:extLst>
      <p:ext uri="{BB962C8B-B14F-4D97-AF65-F5344CB8AC3E}">
        <p14:creationId xmlns:p14="http://schemas.microsoft.com/office/powerpoint/2010/main" val="3142377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556294-755C-4AB2-B924-2435C5A714D5}"/>
              </a:ext>
            </a:extLst>
          </p:cNvPr>
          <p:cNvSpPr/>
          <p:nvPr/>
        </p:nvSpPr>
        <p:spPr>
          <a:xfrm>
            <a:off x="344557" y="304800"/>
            <a:ext cx="6891130" cy="10058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2BE429BF-39C6-491F-94FF-E77D4ACA3B9D}"/>
              </a:ext>
            </a:extLst>
          </p:cNvPr>
          <p:cNvSpPr/>
          <p:nvPr/>
        </p:nvSpPr>
        <p:spPr>
          <a:xfrm>
            <a:off x="344557" y="602974"/>
            <a:ext cx="6891130" cy="10137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latin typeface="Callie-Mae" panose="02000500000000000000" pitchFamily="2" charset="0"/>
              </a:rPr>
              <a:t>ATELIERS DU MATIN</a:t>
            </a:r>
          </a:p>
        </p:txBody>
      </p:sp>
      <p:sp>
        <p:nvSpPr>
          <p:cNvPr id="13" name="Rectangle 12">
            <a:extLst>
              <a:ext uri="{FF2B5EF4-FFF2-40B4-BE49-F238E27FC236}">
                <a16:creationId xmlns:a16="http://schemas.microsoft.com/office/drawing/2014/main" id="{F6CA88ED-DB5A-4788-9B2A-01FD3E44C7F3}"/>
              </a:ext>
            </a:extLst>
          </p:cNvPr>
          <p:cNvSpPr/>
          <p:nvPr/>
        </p:nvSpPr>
        <p:spPr>
          <a:xfrm>
            <a:off x="633620" y="3932074"/>
            <a:ext cx="6297267" cy="185149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172E28DF-94EC-47D6-9FE3-4CEC37852E74}"/>
              </a:ext>
            </a:extLst>
          </p:cNvPr>
          <p:cNvSpPr/>
          <p:nvPr/>
        </p:nvSpPr>
        <p:spPr>
          <a:xfrm>
            <a:off x="2325756" y="3700161"/>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Manipulations</a:t>
            </a:r>
          </a:p>
        </p:txBody>
      </p:sp>
      <p:sp>
        <p:nvSpPr>
          <p:cNvPr id="15" name="ZoneTexte 14">
            <a:extLst>
              <a:ext uri="{FF2B5EF4-FFF2-40B4-BE49-F238E27FC236}">
                <a16:creationId xmlns:a16="http://schemas.microsoft.com/office/drawing/2014/main" id="{E97D1255-A150-4B62-B422-B3E05C505D27}"/>
              </a:ext>
            </a:extLst>
          </p:cNvPr>
          <p:cNvSpPr txBox="1"/>
          <p:nvPr/>
        </p:nvSpPr>
        <p:spPr>
          <a:xfrm>
            <a:off x="646871" y="4308935"/>
            <a:ext cx="6270763" cy="1415772"/>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Ce sont des ateliers qui permettent de s’approprier les notions nouvelles : jeux pédagogiques collectifs ou individuels, cartes à tâches, fiches d’activités diverses, etc.</a:t>
            </a:r>
          </a:p>
          <a:p>
            <a:pPr algn="just">
              <a:tabLst>
                <a:tab pos="3405188" algn="l"/>
              </a:tabLst>
            </a:pPr>
            <a:endParaRPr lang="fr-FR" sz="1050" dirty="0">
              <a:latin typeface="Abadi" panose="020B0604020104020204" pitchFamily="34" charset="0"/>
            </a:endParaRPr>
          </a:p>
          <a:p>
            <a:pPr algn="just">
              <a:tabLst>
                <a:tab pos="3405188" algn="l"/>
              </a:tabLst>
            </a:pPr>
            <a:r>
              <a:rPr lang="fr-FR" dirty="0">
                <a:solidFill>
                  <a:srgbClr val="FF0000"/>
                </a:solidFill>
                <a:latin typeface="Abadi" panose="020B0604020104020204" pitchFamily="34" charset="0"/>
              </a:rPr>
              <a:t>Ces ateliers sont en autocorrection.</a:t>
            </a:r>
          </a:p>
        </p:txBody>
      </p:sp>
      <p:sp>
        <p:nvSpPr>
          <p:cNvPr id="25" name="Rectangle 24">
            <a:extLst>
              <a:ext uri="{FF2B5EF4-FFF2-40B4-BE49-F238E27FC236}">
                <a16:creationId xmlns:a16="http://schemas.microsoft.com/office/drawing/2014/main" id="{1AA7F1A3-42F6-44A6-9384-331430F76786}"/>
              </a:ext>
            </a:extLst>
          </p:cNvPr>
          <p:cNvSpPr/>
          <p:nvPr/>
        </p:nvSpPr>
        <p:spPr>
          <a:xfrm>
            <a:off x="646871" y="2199862"/>
            <a:ext cx="6297267" cy="11659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a:extLst>
              <a:ext uri="{FF2B5EF4-FFF2-40B4-BE49-F238E27FC236}">
                <a16:creationId xmlns:a16="http://schemas.microsoft.com/office/drawing/2014/main" id="{242DF985-9845-404D-86E4-8E3179C53679}"/>
              </a:ext>
            </a:extLst>
          </p:cNvPr>
          <p:cNvSpPr/>
          <p:nvPr/>
        </p:nvSpPr>
        <p:spPr>
          <a:xfrm>
            <a:off x="919781" y="1967949"/>
            <a:ext cx="5698434"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Calcul mental et problèmes</a:t>
            </a:r>
          </a:p>
        </p:txBody>
      </p:sp>
      <p:sp>
        <p:nvSpPr>
          <p:cNvPr id="27" name="ZoneTexte 26">
            <a:extLst>
              <a:ext uri="{FF2B5EF4-FFF2-40B4-BE49-F238E27FC236}">
                <a16:creationId xmlns:a16="http://schemas.microsoft.com/office/drawing/2014/main" id="{675C8178-61DF-4540-AC7A-41181439858C}"/>
              </a:ext>
            </a:extLst>
          </p:cNvPr>
          <p:cNvSpPr txBox="1"/>
          <p:nvPr/>
        </p:nvSpPr>
        <p:spPr>
          <a:xfrm>
            <a:off x="673375" y="2496380"/>
            <a:ext cx="6270763" cy="646331"/>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Ces deux activités sont intégrées dans le fichier de maths.</a:t>
            </a:r>
          </a:p>
          <a:p>
            <a:pPr algn="just">
              <a:tabLst>
                <a:tab pos="3405188" algn="l"/>
              </a:tabLst>
            </a:pPr>
            <a:r>
              <a:rPr lang="fr-FR" dirty="0">
                <a:solidFill>
                  <a:srgbClr val="FF0000"/>
                </a:solidFill>
                <a:latin typeface="Abadi" panose="020B0604020104020204" pitchFamily="34" charset="0"/>
              </a:rPr>
              <a:t>Elles sont à corriger en même temps que les plans de travail</a:t>
            </a:r>
            <a:r>
              <a:rPr lang="fr-FR" dirty="0">
                <a:latin typeface="Abadi" panose="020B0604020104020204" pitchFamily="34" charset="0"/>
              </a:rPr>
              <a:t>.</a:t>
            </a:r>
          </a:p>
        </p:txBody>
      </p:sp>
      <p:sp>
        <p:nvSpPr>
          <p:cNvPr id="21" name="Rectangle 20">
            <a:extLst>
              <a:ext uri="{FF2B5EF4-FFF2-40B4-BE49-F238E27FC236}">
                <a16:creationId xmlns:a16="http://schemas.microsoft.com/office/drawing/2014/main" id="{5A273567-32B4-445C-9278-A35E71BC487C}"/>
              </a:ext>
            </a:extLst>
          </p:cNvPr>
          <p:cNvSpPr/>
          <p:nvPr/>
        </p:nvSpPr>
        <p:spPr>
          <a:xfrm>
            <a:off x="633620" y="8729362"/>
            <a:ext cx="6297267" cy="14566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a:extLst>
              <a:ext uri="{FF2B5EF4-FFF2-40B4-BE49-F238E27FC236}">
                <a16:creationId xmlns:a16="http://schemas.microsoft.com/office/drawing/2014/main" id="{6DC4CD05-BCAD-49E0-8806-B2DCC1B7E2D1}"/>
              </a:ext>
            </a:extLst>
          </p:cNvPr>
          <p:cNvSpPr/>
          <p:nvPr/>
        </p:nvSpPr>
        <p:spPr>
          <a:xfrm>
            <a:off x="2325756" y="8497449"/>
            <a:ext cx="292873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Lecture suivie</a:t>
            </a:r>
          </a:p>
        </p:txBody>
      </p:sp>
      <p:sp>
        <p:nvSpPr>
          <p:cNvPr id="31" name="ZoneTexte 30">
            <a:extLst>
              <a:ext uri="{FF2B5EF4-FFF2-40B4-BE49-F238E27FC236}">
                <a16:creationId xmlns:a16="http://schemas.microsoft.com/office/drawing/2014/main" id="{73248394-0D1F-4517-AA0C-F1AD4D324E77}"/>
              </a:ext>
            </a:extLst>
          </p:cNvPr>
          <p:cNvSpPr txBox="1"/>
          <p:nvPr/>
        </p:nvSpPr>
        <p:spPr>
          <a:xfrm>
            <a:off x="660124" y="8986124"/>
            <a:ext cx="6270763" cy="1200329"/>
          </a:xfrm>
          <a:prstGeom prst="rect">
            <a:avLst/>
          </a:prstGeom>
          <a:noFill/>
        </p:spPr>
        <p:txBody>
          <a:bodyPr wrap="square" rtlCol="0">
            <a:spAutoFit/>
          </a:bodyPr>
          <a:lstStyle/>
          <a:p>
            <a:pPr algn="just">
              <a:tabLst>
                <a:tab pos="3405188" algn="l"/>
              </a:tabLst>
            </a:pPr>
            <a:r>
              <a:rPr lang="fr-FR" dirty="0">
                <a:latin typeface="Abadi" panose="020B0604020104020204" pitchFamily="34" charset="0"/>
              </a:rPr>
              <a:t>Les questionnaires et les livres sont dans le meuble à tiroirs jaunes et verts. Il est normal que tous les élèves n’en soient pas au même niveau. </a:t>
            </a:r>
            <a:r>
              <a:rPr lang="fr-FR" dirty="0">
                <a:solidFill>
                  <a:srgbClr val="FF0000"/>
                </a:solidFill>
                <a:latin typeface="Abadi" panose="020B0604020104020204" pitchFamily="34" charset="0"/>
              </a:rPr>
              <a:t>Je ne corrige que lorsque le livre est terminé</a:t>
            </a:r>
            <a:r>
              <a:rPr lang="fr-FR" dirty="0">
                <a:latin typeface="Abadi" panose="020B0604020104020204" pitchFamily="34" charset="0"/>
              </a:rPr>
              <a:t> (corrections dans un classeur noir).</a:t>
            </a:r>
          </a:p>
        </p:txBody>
      </p:sp>
      <p:sp>
        <p:nvSpPr>
          <p:cNvPr id="32" name="Rectangle 31">
            <a:extLst>
              <a:ext uri="{FF2B5EF4-FFF2-40B4-BE49-F238E27FC236}">
                <a16:creationId xmlns:a16="http://schemas.microsoft.com/office/drawing/2014/main" id="{4458D0EA-7D1A-4C35-ADC4-6D665D2F69B5}"/>
              </a:ext>
            </a:extLst>
          </p:cNvPr>
          <p:cNvSpPr/>
          <p:nvPr/>
        </p:nvSpPr>
        <p:spPr>
          <a:xfrm>
            <a:off x="605874" y="6427082"/>
            <a:ext cx="2997476" cy="169483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32">
            <a:extLst>
              <a:ext uri="{FF2B5EF4-FFF2-40B4-BE49-F238E27FC236}">
                <a16:creationId xmlns:a16="http://schemas.microsoft.com/office/drawing/2014/main" id="{E760C712-2C2E-4A6B-A25C-56AB5B72D794}"/>
              </a:ext>
            </a:extLst>
          </p:cNvPr>
          <p:cNvSpPr/>
          <p:nvPr/>
        </p:nvSpPr>
        <p:spPr>
          <a:xfrm>
            <a:off x="913158" y="6195170"/>
            <a:ext cx="2479399"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latin typeface="Callie-Mae" panose="02000500000000000000" pitchFamily="2" charset="0"/>
              </a:rPr>
              <a:t>Rédaction </a:t>
            </a:r>
          </a:p>
        </p:txBody>
      </p:sp>
      <p:sp>
        <p:nvSpPr>
          <p:cNvPr id="34" name="Rectangle 33">
            <a:extLst>
              <a:ext uri="{FF2B5EF4-FFF2-40B4-BE49-F238E27FC236}">
                <a16:creationId xmlns:a16="http://schemas.microsoft.com/office/drawing/2014/main" id="{6E0A059E-9C88-4C93-9709-1483F2192710}"/>
              </a:ext>
            </a:extLst>
          </p:cNvPr>
          <p:cNvSpPr/>
          <p:nvPr/>
        </p:nvSpPr>
        <p:spPr>
          <a:xfrm>
            <a:off x="3906907" y="6418803"/>
            <a:ext cx="2997476" cy="17031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34">
            <a:extLst>
              <a:ext uri="{FF2B5EF4-FFF2-40B4-BE49-F238E27FC236}">
                <a16:creationId xmlns:a16="http://schemas.microsoft.com/office/drawing/2014/main" id="{ACF4B393-5539-4B33-8B65-65D66783C2CF}"/>
              </a:ext>
            </a:extLst>
          </p:cNvPr>
          <p:cNvSpPr/>
          <p:nvPr/>
        </p:nvSpPr>
        <p:spPr>
          <a:xfrm>
            <a:off x="4211707" y="6146917"/>
            <a:ext cx="2385391" cy="463826"/>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Callie-Mae" panose="02000500000000000000" pitchFamily="2" charset="0"/>
              </a:rPr>
              <a:t>Rallye lecture</a:t>
            </a:r>
          </a:p>
        </p:txBody>
      </p:sp>
      <p:sp>
        <p:nvSpPr>
          <p:cNvPr id="36" name="ZoneTexte 35">
            <a:extLst>
              <a:ext uri="{FF2B5EF4-FFF2-40B4-BE49-F238E27FC236}">
                <a16:creationId xmlns:a16="http://schemas.microsoft.com/office/drawing/2014/main" id="{E6257CFA-143F-44B6-9EC5-B8F11689F0EF}"/>
              </a:ext>
            </a:extLst>
          </p:cNvPr>
          <p:cNvSpPr txBox="1"/>
          <p:nvPr/>
        </p:nvSpPr>
        <p:spPr>
          <a:xfrm>
            <a:off x="3905665" y="6683178"/>
            <a:ext cx="2997476" cy="1477328"/>
          </a:xfrm>
          <a:prstGeom prst="rect">
            <a:avLst/>
          </a:prstGeom>
          <a:noFill/>
        </p:spPr>
        <p:txBody>
          <a:bodyPr wrap="square" rtlCol="0">
            <a:spAutoFit/>
          </a:bodyPr>
          <a:lstStyle/>
          <a:p>
            <a:pPr algn="ctr">
              <a:tabLst>
                <a:tab pos="3405188" algn="l"/>
              </a:tabLst>
            </a:pPr>
            <a:r>
              <a:rPr lang="fr-FR" dirty="0">
                <a:latin typeface="Abadi" panose="020B0604020104020204" pitchFamily="34" charset="0"/>
              </a:rPr>
              <a:t>Livres dans le meuble à tiroir jaune et vert.</a:t>
            </a:r>
          </a:p>
          <a:p>
            <a:pPr algn="ctr">
              <a:tabLst>
                <a:tab pos="3405188" algn="l"/>
              </a:tabLst>
            </a:pPr>
            <a:r>
              <a:rPr lang="fr-FR" dirty="0">
                <a:latin typeface="Abadi" panose="020B0604020104020204" pitchFamily="34" charset="0"/>
              </a:rPr>
              <a:t>Questionnaires en ligne sur </a:t>
            </a:r>
            <a:r>
              <a:rPr lang="fr-FR" dirty="0">
                <a:latin typeface="Abadi" panose="020B0604020104020204" pitchFamily="34" charset="0"/>
                <a:hlinkClick r:id="rId2"/>
              </a:rPr>
              <a:t>http://monecole.fr</a:t>
            </a:r>
            <a:endParaRPr lang="fr-FR" dirty="0">
              <a:latin typeface="Abadi" panose="020B0604020104020204" pitchFamily="34" charset="0"/>
            </a:endParaRPr>
          </a:p>
          <a:p>
            <a:pPr algn="ctr">
              <a:tabLst>
                <a:tab pos="3405188" algn="l"/>
              </a:tabLst>
            </a:pPr>
            <a:r>
              <a:rPr lang="fr-FR" dirty="0">
                <a:solidFill>
                  <a:srgbClr val="FF0000"/>
                </a:solidFill>
                <a:latin typeface="Abadi" panose="020B0604020104020204" pitchFamily="34" charset="0"/>
              </a:rPr>
              <a:t>en autocorrection.</a:t>
            </a:r>
          </a:p>
        </p:txBody>
      </p:sp>
      <p:sp>
        <p:nvSpPr>
          <p:cNvPr id="37" name="ZoneTexte 36">
            <a:extLst>
              <a:ext uri="{FF2B5EF4-FFF2-40B4-BE49-F238E27FC236}">
                <a16:creationId xmlns:a16="http://schemas.microsoft.com/office/drawing/2014/main" id="{A62AA176-7290-4321-8232-3588B9AF5CD0}"/>
              </a:ext>
            </a:extLst>
          </p:cNvPr>
          <p:cNvSpPr txBox="1"/>
          <p:nvPr/>
        </p:nvSpPr>
        <p:spPr>
          <a:xfrm>
            <a:off x="605874" y="6800488"/>
            <a:ext cx="3025222" cy="1200329"/>
          </a:xfrm>
          <a:prstGeom prst="rect">
            <a:avLst/>
          </a:prstGeom>
          <a:noFill/>
        </p:spPr>
        <p:txBody>
          <a:bodyPr wrap="square" rtlCol="0">
            <a:spAutoFit/>
          </a:bodyPr>
          <a:lstStyle/>
          <a:p>
            <a:pPr algn="ctr">
              <a:tabLst>
                <a:tab pos="3405188" algn="l"/>
              </a:tabLst>
            </a:pPr>
            <a:r>
              <a:rPr lang="fr-FR" dirty="0">
                <a:latin typeface="Abadi" panose="020B0604020104020204" pitchFamily="34" charset="0"/>
              </a:rPr>
              <a:t>Copie double PF ouverte avec brouillon à gauche / version finale à droite</a:t>
            </a:r>
          </a:p>
          <a:p>
            <a:pPr algn="ctr">
              <a:tabLst>
                <a:tab pos="3405188" algn="l"/>
              </a:tabLst>
            </a:pPr>
            <a:r>
              <a:rPr lang="fr-FR" dirty="0">
                <a:solidFill>
                  <a:srgbClr val="FF0000"/>
                </a:solidFill>
                <a:latin typeface="Abadi" panose="020B0604020104020204" pitchFamily="34" charset="0"/>
              </a:rPr>
              <a:t>je corrige en différé.</a:t>
            </a:r>
          </a:p>
        </p:txBody>
      </p:sp>
    </p:spTree>
    <p:extLst>
      <p:ext uri="{BB962C8B-B14F-4D97-AF65-F5344CB8AC3E}">
        <p14:creationId xmlns:p14="http://schemas.microsoft.com/office/powerpoint/2010/main" val="164711018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4 - portrait" id="{3BAD0AFA-EA1D-4F59-AEAF-FD37F7AB3E83}" vid="{763010E8-1439-49EC-AFC3-57FD601BD3D3}"/>
    </a:ext>
  </a:extLst>
</a:theme>
</file>

<file path=docProps/app.xml><?xml version="1.0" encoding="utf-8"?>
<Properties xmlns="http://schemas.openxmlformats.org/officeDocument/2006/extended-properties" xmlns:vt="http://schemas.openxmlformats.org/officeDocument/2006/docPropsVTypes">
  <Template>A4 - portrait</Template>
  <TotalTime>161</TotalTime>
  <Words>1729</Words>
  <Application>Microsoft Office PowerPoint</Application>
  <PresentationFormat>Personnalisé</PresentationFormat>
  <Paragraphs>186</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Abadi</vt:lpstr>
      <vt:lpstr>Arial</vt:lpstr>
      <vt:lpstr>Calibri</vt:lpstr>
      <vt:lpstr>Calibri Light</vt:lpstr>
      <vt:lpstr>Callie-Mae</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STELLA FRAISSE</dc:creator>
  <cp:lastModifiedBy>STELLA FRAISSE</cp:lastModifiedBy>
  <cp:revision>17</cp:revision>
  <dcterms:created xsi:type="dcterms:W3CDTF">2021-08-26T15:23:49Z</dcterms:created>
  <dcterms:modified xsi:type="dcterms:W3CDTF">2021-08-27T06:41:06Z</dcterms:modified>
</cp:coreProperties>
</file>