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8" r:id="rId3"/>
    <p:sldId id="256" r:id="rId4"/>
    <p:sldId id="257" r:id="rId5"/>
    <p:sldId id="261" r:id="rId6"/>
    <p:sldId id="263" r:id="rId7"/>
    <p:sldId id="262" r:id="rId8"/>
    <p:sldId id="268" r:id="rId9"/>
    <p:sldId id="259" r:id="rId10"/>
    <p:sldId id="260" r:id="rId11"/>
    <p:sldId id="267" r:id="rId12"/>
    <p:sldId id="266" r:id="rId13"/>
    <p:sldId id="265" r:id="rId14"/>
    <p:sldId id="264" r:id="rId15"/>
    <p:sldId id="270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50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06076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1219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9051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3042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2548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6273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1210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6520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2745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2331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62186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fr-F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fr-F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45764-CEAB-4435-B29F-E80A73FFF1AB}" type="datetimeFigureOut">
              <a:rPr lang="fr-FR" smtClean="0"/>
              <a:t>12/09/2015</a:t>
            </a:fld>
            <a:endParaRPr lang="fr-F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EC9E9-F082-461B-8269-F48FB795FB4C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9291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SV" dirty="0" smtClean="0"/>
              <a:t>AGENDA</a:t>
            </a:r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912711"/>
            <a:ext cx="10515600" cy="4351338"/>
          </a:xfrm>
        </p:spPr>
        <p:txBody>
          <a:bodyPr>
            <a:normAutofit/>
          </a:bodyPr>
          <a:lstStyle/>
          <a:p>
            <a:r>
              <a:rPr lang="es-SV" sz="3200" dirty="0" smtClean="0"/>
              <a:t> SE PRÉSENTER.</a:t>
            </a:r>
          </a:p>
          <a:p>
            <a:r>
              <a:rPr lang="es-SV" sz="3200" dirty="0" smtClean="0"/>
              <a:t> EXPLIQUEZ  LE COURS:</a:t>
            </a:r>
          </a:p>
          <a:p>
            <a:pPr marL="0" indent="0">
              <a:buNone/>
            </a:pPr>
            <a:r>
              <a:rPr lang="es-SV" sz="3200" dirty="0" smtClean="0"/>
              <a:t>( Le Roman, La Methode, Le Blog Et Le Temps)</a:t>
            </a:r>
          </a:p>
          <a:p>
            <a:r>
              <a:rPr lang="es-SV" sz="3200" dirty="0" smtClean="0"/>
              <a:t> DEVELOPPEMENT : ( Le Diaprograma, Les Dialogues, Les Formules Rituelles Et Le Vocabulaire.)</a:t>
            </a:r>
          </a:p>
          <a:p>
            <a:r>
              <a:rPr lang="es-SV" sz="3200" dirty="0" smtClean="0"/>
              <a:t> LE DEVOIRS</a:t>
            </a:r>
          </a:p>
          <a:p>
            <a:r>
              <a:rPr lang="es-SV" sz="3200" dirty="0" smtClean="0"/>
              <a:t>  LA FIN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764405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Autofit/>
          </a:bodyPr>
          <a:lstStyle/>
          <a:p>
            <a:pPr algn="just"/>
            <a:r>
              <a:rPr lang="es-SV" sz="6000" dirty="0" smtClean="0"/>
              <a:t>BIEN</a:t>
            </a:r>
          </a:p>
          <a:p>
            <a:pPr algn="just"/>
            <a:r>
              <a:rPr lang="es-SV" sz="6000" dirty="0"/>
              <a:t> </a:t>
            </a:r>
            <a:r>
              <a:rPr lang="es-SV" sz="6000" dirty="0" smtClean="0"/>
              <a:t>EXCELLENT</a:t>
            </a:r>
          </a:p>
          <a:p>
            <a:pPr algn="just"/>
            <a:r>
              <a:rPr lang="es-SV" sz="6000" dirty="0"/>
              <a:t> </a:t>
            </a:r>
            <a:r>
              <a:rPr lang="es-SV" sz="6000" dirty="0" smtClean="0"/>
              <a:t>MAGNIFIQUE</a:t>
            </a:r>
          </a:p>
          <a:p>
            <a:pPr algn="just"/>
            <a:r>
              <a:rPr lang="es-SV" sz="6000" dirty="0"/>
              <a:t> </a:t>
            </a:r>
            <a:r>
              <a:rPr lang="es-SV" sz="6000" dirty="0" smtClean="0"/>
              <a:t>MAL</a:t>
            </a:r>
          </a:p>
          <a:p>
            <a:pPr algn="just"/>
            <a:r>
              <a:rPr lang="es-SV" sz="6000" dirty="0" smtClean="0"/>
              <a:t>TERRIBLE</a:t>
            </a:r>
          </a:p>
          <a:p>
            <a:pPr algn="just"/>
            <a:r>
              <a:rPr lang="fr-FR" sz="6000" dirty="0" smtClean="0"/>
              <a:t>COMME-CI, COMME-ÇA</a:t>
            </a:r>
            <a:endParaRPr lang="es-SV" sz="6000" dirty="0"/>
          </a:p>
        </p:txBody>
      </p:sp>
    </p:spTree>
    <p:extLst>
      <p:ext uri="{BB962C8B-B14F-4D97-AF65-F5344CB8AC3E}">
        <p14:creationId xmlns:p14="http://schemas.microsoft.com/office/powerpoint/2010/main" val="891618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68714" y="1825625"/>
            <a:ext cx="10515600" cy="2915104"/>
          </a:xfrm>
        </p:spPr>
        <p:txBody>
          <a:bodyPr>
            <a:noAutofit/>
          </a:bodyPr>
          <a:lstStyle/>
          <a:p>
            <a:r>
              <a:rPr lang="fr-FR" sz="9600" dirty="0"/>
              <a:t>Le verbe être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179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53143"/>
            <a:ext cx="10515600" cy="5820228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fr-FR" sz="6600" dirty="0" smtClean="0"/>
              <a:t>JE </a:t>
            </a:r>
            <a:r>
              <a:rPr lang="fr-FR" sz="6600" b="1" dirty="0" smtClean="0"/>
              <a:t>SUIS</a:t>
            </a:r>
            <a:endParaRPr lang="fr-FR" sz="66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6600" dirty="0" smtClean="0"/>
              <a:t>TU </a:t>
            </a:r>
            <a:r>
              <a:rPr lang="fr-FR" sz="6600" b="1" dirty="0" smtClean="0"/>
              <a:t>ES</a:t>
            </a:r>
            <a:endParaRPr lang="fr-FR" sz="66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6600" dirty="0" smtClean="0"/>
              <a:t>IL </a:t>
            </a:r>
            <a:r>
              <a:rPr lang="fr-FR" sz="6600" b="1" dirty="0" smtClean="0"/>
              <a:t>EST</a:t>
            </a:r>
            <a:endParaRPr lang="fr-FR" sz="66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6600" dirty="0" smtClean="0"/>
              <a:t>NOUS </a:t>
            </a:r>
            <a:r>
              <a:rPr lang="fr-FR" sz="6600" b="1" dirty="0" smtClean="0"/>
              <a:t>SOMMES</a:t>
            </a:r>
            <a:endParaRPr lang="fr-FR" sz="66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6600" dirty="0" smtClean="0"/>
              <a:t>VOUS </a:t>
            </a:r>
            <a:r>
              <a:rPr lang="fr-FR" sz="6600" b="1" dirty="0" smtClean="0"/>
              <a:t>ÊTES</a:t>
            </a:r>
            <a:endParaRPr lang="fr-FR" sz="6600" dirty="0"/>
          </a:p>
          <a:p>
            <a:pPr>
              <a:buFont typeface="Wingdings" panose="05000000000000000000" pitchFamily="2" charset="2"/>
              <a:buChar char="§"/>
            </a:pPr>
            <a:r>
              <a:rPr lang="fr-FR" sz="6600" dirty="0" smtClean="0"/>
              <a:t>ILS </a:t>
            </a:r>
            <a:r>
              <a:rPr lang="fr-FR" sz="6600" b="1" dirty="0" smtClean="0"/>
              <a:t>SONT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1319809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204686"/>
            <a:ext cx="10515600" cy="3454400"/>
          </a:xfrm>
        </p:spPr>
        <p:txBody>
          <a:bodyPr>
            <a:normAutofit/>
          </a:bodyPr>
          <a:lstStyle/>
          <a:p>
            <a:r>
              <a:rPr lang="fr-FR" sz="9600" b="1" dirty="0"/>
              <a:t>Quel est votre état civil?</a:t>
            </a:r>
            <a:endParaRPr lang="fr-FR" sz="9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359148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322287" y="722539"/>
            <a:ext cx="9031513" cy="4351338"/>
          </a:xfrm>
        </p:spPr>
        <p:txBody>
          <a:bodyPr>
            <a:noAutofit/>
          </a:bodyPr>
          <a:lstStyle/>
          <a:p>
            <a:r>
              <a:rPr lang="fr-FR" sz="6600" dirty="0" smtClean="0"/>
              <a:t>Marié(e)</a:t>
            </a:r>
            <a:endParaRPr lang="fr-FR" sz="6600" dirty="0"/>
          </a:p>
          <a:p>
            <a:r>
              <a:rPr lang="fr-FR" sz="6600" dirty="0" smtClean="0"/>
              <a:t>Célibataire</a:t>
            </a:r>
          </a:p>
          <a:p>
            <a:r>
              <a:rPr lang="es-SV" sz="6600" dirty="0"/>
              <a:t> </a:t>
            </a:r>
            <a:r>
              <a:rPr lang="es-SV" sz="6600" dirty="0" err="1" smtClean="0"/>
              <a:t>Fiancé</a:t>
            </a:r>
            <a:r>
              <a:rPr lang="es-SV" sz="6600" dirty="0" smtClean="0"/>
              <a:t> (e)</a:t>
            </a:r>
            <a:endParaRPr lang="fr-FR" sz="6600" dirty="0" smtClean="0"/>
          </a:p>
          <a:p>
            <a:r>
              <a:rPr lang="fr-FR" sz="6600" dirty="0" smtClean="0"/>
              <a:t>Divorcé(e</a:t>
            </a:r>
            <a:r>
              <a:rPr lang="fr-FR" sz="6600" dirty="0"/>
              <a:t>) </a:t>
            </a:r>
          </a:p>
          <a:p>
            <a:r>
              <a:rPr lang="fr-FR" sz="6600" dirty="0" smtClean="0"/>
              <a:t> </a:t>
            </a:r>
            <a:r>
              <a:rPr lang="fr-FR" sz="6600" dirty="0"/>
              <a:t>Veuf/Veuve</a:t>
            </a:r>
          </a:p>
        </p:txBody>
      </p:sp>
    </p:spTree>
    <p:extLst>
      <p:ext uri="{BB962C8B-B14F-4D97-AF65-F5344CB8AC3E}">
        <p14:creationId xmlns:p14="http://schemas.microsoft.com/office/powerpoint/2010/main" val="21130532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2400" y="365125"/>
            <a:ext cx="7391400" cy="1325563"/>
          </a:xfrm>
        </p:spPr>
        <p:txBody>
          <a:bodyPr>
            <a:normAutofit/>
          </a:bodyPr>
          <a:lstStyle/>
          <a:p>
            <a:pPr algn="ctr"/>
            <a:r>
              <a:rPr lang="es-SV" sz="6600" dirty="0" smtClean="0"/>
              <a:t>QUI SONT?</a:t>
            </a:r>
            <a:endParaRPr lang="fr-FR" sz="6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6750" y="1181100"/>
            <a:ext cx="10515600" cy="5300663"/>
          </a:xfrm>
        </p:spPr>
        <p:txBody>
          <a:bodyPr>
            <a:normAutofit lnSpcReduction="10000"/>
          </a:bodyPr>
          <a:lstStyle/>
          <a:p>
            <a:r>
              <a:rPr lang="es-SV" dirty="0" smtClean="0"/>
              <a:t> ASPROF </a:t>
            </a:r>
          </a:p>
          <a:p>
            <a:r>
              <a:rPr lang="es-SV" dirty="0"/>
              <a:t> </a:t>
            </a:r>
            <a:r>
              <a:rPr lang="es-SV" dirty="0" smtClean="0"/>
              <a:t>ALLIANCE FRAN</a:t>
            </a:r>
            <a:r>
              <a:rPr lang="fr-FR" dirty="0"/>
              <a:t>Ç</a:t>
            </a:r>
            <a:r>
              <a:rPr lang="es-SV" dirty="0" smtClean="0"/>
              <a:t>AISE</a:t>
            </a:r>
          </a:p>
          <a:p>
            <a:r>
              <a:rPr lang="es-SV" dirty="0"/>
              <a:t> </a:t>
            </a:r>
            <a:r>
              <a:rPr lang="es-SV" dirty="0" smtClean="0"/>
              <a:t>LYCÉE FRAN</a:t>
            </a:r>
            <a:r>
              <a:rPr lang="fr-FR" dirty="0" smtClean="0"/>
              <a:t>ÇAIS</a:t>
            </a:r>
          </a:p>
          <a:p>
            <a:r>
              <a:rPr lang="es-SV" dirty="0"/>
              <a:t> </a:t>
            </a:r>
            <a:r>
              <a:rPr lang="es-SV" dirty="0" smtClean="0"/>
              <a:t>LIBRERIE </a:t>
            </a:r>
            <a:r>
              <a:rPr lang="es-SV" dirty="0"/>
              <a:t>FRAN</a:t>
            </a:r>
            <a:r>
              <a:rPr lang="fr-FR" dirty="0"/>
              <a:t>Ç</a:t>
            </a:r>
            <a:r>
              <a:rPr lang="es-SV" dirty="0" smtClean="0"/>
              <a:t>AISE</a:t>
            </a:r>
          </a:p>
          <a:p>
            <a:r>
              <a:rPr lang="es-SV" dirty="0"/>
              <a:t> </a:t>
            </a:r>
            <a:r>
              <a:rPr lang="es-SV" dirty="0" smtClean="0"/>
              <a:t>L´AMBASSADE DE FRANCE</a:t>
            </a:r>
          </a:p>
          <a:p>
            <a:r>
              <a:rPr lang="es-SV" dirty="0"/>
              <a:t> </a:t>
            </a:r>
            <a:r>
              <a:rPr lang="es-SV" dirty="0" smtClean="0"/>
              <a:t>L UNIVERSITÉ DE EL SALVADOR</a:t>
            </a:r>
          </a:p>
          <a:p>
            <a:r>
              <a:rPr lang="es-SV" dirty="0"/>
              <a:t> </a:t>
            </a:r>
            <a:r>
              <a:rPr lang="es-SV" dirty="0" smtClean="0"/>
              <a:t>L´UNIVERISITÉ DON BOSCO</a:t>
            </a:r>
          </a:p>
          <a:p>
            <a:r>
              <a:rPr lang="es-SV" dirty="0"/>
              <a:t> </a:t>
            </a:r>
            <a:r>
              <a:rPr lang="es-SV" dirty="0" smtClean="0"/>
              <a:t>L´ACADEMIE EUROPÉENNE</a:t>
            </a:r>
          </a:p>
          <a:p>
            <a:r>
              <a:rPr lang="es-SV" dirty="0"/>
              <a:t> </a:t>
            </a:r>
            <a:r>
              <a:rPr lang="es-SV" dirty="0" smtClean="0"/>
              <a:t>L´ACADEMIE CANADIENNE</a:t>
            </a:r>
          </a:p>
          <a:p>
            <a:r>
              <a:rPr lang="es-SV" dirty="0"/>
              <a:t> </a:t>
            </a:r>
            <a:r>
              <a:rPr lang="es-SV" dirty="0" smtClean="0"/>
              <a:t>UCAD</a:t>
            </a:r>
          </a:p>
          <a:p>
            <a:r>
              <a:rPr lang="es-SV" dirty="0"/>
              <a:t> </a:t>
            </a:r>
            <a:r>
              <a:rPr lang="es-SV" dirty="0" smtClean="0"/>
              <a:t>LE CINEMA CINEPOLIS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5325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33714" y="365125"/>
            <a:ext cx="10769600" cy="5745389"/>
          </a:xfrm>
        </p:spPr>
        <p:txBody>
          <a:bodyPr>
            <a:noAutofit/>
          </a:bodyPr>
          <a:lstStyle/>
          <a:p>
            <a:r>
              <a:rPr lang="fr-FR" sz="9600" b="1" dirty="0" smtClean="0"/>
              <a:t>Comment vous   appelez-vous ?</a:t>
            </a:r>
            <a:br>
              <a:rPr lang="fr-FR" sz="9600" b="1" dirty="0" smtClean="0"/>
            </a:br>
            <a:endParaRPr lang="fr-FR" sz="9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6858000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959911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25600" y="1601335"/>
            <a:ext cx="9144000" cy="2387600"/>
          </a:xfrm>
        </p:spPr>
        <p:txBody>
          <a:bodyPr>
            <a:normAutofit/>
          </a:bodyPr>
          <a:lstStyle/>
          <a:p>
            <a:r>
              <a:rPr lang="es-SV" sz="15000" dirty="0" smtClean="0"/>
              <a:t>S´APPELER</a:t>
            </a:r>
            <a:endParaRPr lang="fr-FR" sz="15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076"/>
          </a:xfrm>
        </p:spPr>
        <p:txBody>
          <a:bodyPr>
            <a:normAutofit fontScale="25000" lnSpcReduction="20000"/>
          </a:bodyPr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928928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176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8000" dirty="0"/>
              <a:t>je m'appel</a:t>
            </a:r>
            <a:r>
              <a:rPr lang="fr-FR" sz="8000" b="1" dirty="0"/>
              <a:t>le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/>
              <a:t>tu t'appel</a:t>
            </a:r>
            <a:r>
              <a:rPr lang="fr-FR" sz="8000" b="1" dirty="0"/>
              <a:t>les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/>
              <a:t>il s'appel</a:t>
            </a:r>
            <a:r>
              <a:rPr lang="fr-FR" sz="8000" b="1" dirty="0"/>
              <a:t>le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/>
              <a:t>nous nous appel</a:t>
            </a:r>
            <a:r>
              <a:rPr lang="fr-FR" sz="8000" b="1" dirty="0"/>
              <a:t>ons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/>
              <a:t>vous vous appel</a:t>
            </a:r>
            <a:r>
              <a:rPr lang="fr-FR" sz="8000" b="1" dirty="0"/>
              <a:t>ez</a:t>
            </a:r>
            <a:r>
              <a:rPr lang="fr-FR" sz="8000" dirty="0" smtClean="0"/>
              <a:t/>
            </a:r>
            <a:br>
              <a:rPr lang="fr-FR" sz="8000" dirty="0" smtClean="0"/>
            </a:br>
            <a:r>
              <a:rPr lang="fr-FR" sz="8000" dirty="0"/>
              <a:t>ils s'appel</a:t>
            </a:r>
            <a:r>
              <a:rPr lang="fr-FR" sz="8000" b="1" dirty="0"/>
              <a:t>lent</a:t>
            </a:r>
            <a:endParaRPr lang="fr-FR" sz="8000" dirty="0"/>
          </a:p>
        </p:txBody>
      </p:sp>
    </p:spTree>
    <p:extLst>
      <p:ext uri="{BB962C8B-B14F-4D97-AF65-F5344CB8AC3E}">
        <p14:creationId xmlns:p14="http://schemas.microsoft.com/office/powerpoint/2010/main" val="3897610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199" y="1219201"/>
            <a:ext cx="11005457" cy="4441370"/>
          </a:xfrm>
        </p:spPr>
        <p:txBody>
          <a:bodyPr>
            <a:normAutofit/>
          </a:bodyPr>
          <a:lstStyle/>
          <a:p>
            <a:pPr algn="just"/>
            <a:r>
              <a:rPr lang="es-SV" sz="11000" dirty="0" smtClean="0"/>
              <a:t>BONJOUR/        SALUT !</a:t>
            </a:r>
            <a:endParaRPr lang="fr-FR" sz="11000" dirty="0"/>
          </a:p>
        </p:txBody>
      </p:sp>
    </p:spTree>
    <p:extLst>
      <p:ext uri="{BB962C8B-B14F-4D97-AF65-F5344CB8AC3E}">
        <p14:creationId xmlns:p14="http://schemas.microsoft.com/office/powerpoint/2010/main" val="312868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186418"/>
            <a:ext cx="10515600" cy="1325563"/>
          </a:xfrm>
        </p:spPr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64028" y="635454"/>
            <a:ext cx="10515600" cy="4351338"/>
          </a:xfrm>
        </p:spPr>
        <p:txBody>
          <a:bodyPr>
            <a:noAutofit/>
          </a:bodyPr>
          <a:lstStyle/>
          <a:p>
            <a:r>
              <a:rPr lang="fr-FR" sz="6600" dirty="0"/>
              <a:t>Monsieur = M. </a:t>
            </a:r>
            <a:br>
              <a:rPr lang="fr-FR" sz="6600" dirty="0"/>
            </a:br>
            <a:r>
              <a:rPr lang="fr-FR" sz="6600" dirty="0"/>
              <a:t>Messieurs = MM. </a:t>
            </a:r>
            <a:br>
              <a:rPr lang="fr-FR" sz="6600" dirty="0"/>
            </a:br>
            <a:r>
              <a:rPr lang="fr-FR" sz="6600" dirty="0"/>
              <a:t>Madame = Mme </a:t>
            </a:r>
            <a:br>
              <a:rPr lang="fr-FR" sz="6600" dirty="0"/>
            </a:br>
            <a:r>
              <a:rPr lang="fr-FR" sz="6600" dirty="0"/>
              <a:t>Mesdames = Mmes </a:t>
            </a:r>
            <a:br>
              <a:rPr lang="fr-FR" sz="6600" dirty="0"/>
            </a:br>
            <a:r>
              <a:rPr lang="fr-FR" sz="6600" dirty="0"/>
              <a:t>Mademoiselle = Mlle </a:t>
            </a:r>
            <a:br>
              <a:rPr lang="fr-FR" sz="6600" dirty="0"/>
            </a:br>
            <a:r>
              <a:rPr lang="fr-FR" sz="6600" dirty="0"/>
              <a:t>Mesdemoiselles = Mlles</a:t>
            </a:r>
          </a:p>
        </p:txBody>
      </p:sp>
    </p:spTree>
    <p:extLst>
      <p:ext uri="{BB962C8B-B14F-4D97-AF65-F5344CB8AC3E}">
        <p14:creationId xmlns:p14="http://schemas.microsoft.com/office/powerpoint/2010/main" val="351578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68829" y="737054"/>
            <a:ext cx="10515600" cy="4351338"/>
          </a:xfrm>
        </p:spPr>
        <p:txBody>
          <a:bodyPr>
            <a:noAutofit/>
          </a:bodyPr>
          <a:lstStyle/>
          <a:p>
            <a:r>
              <a:rPr lang="es-SV" sz="6600" dirty="0" smtClean="0"/>
              <a:t> BONJOUR!</a:t>
            </a:r>
          </a:p>
          <a:p>
            <a:r>
              <a:rPr lang="es-SV" sz="6600" dirty="0"/>
              <a:t> </a:t>
            </a:r>
            <a:r>
              <a:rPr lang="es-SV" sz="6600" dirty="0" smtClean="0"/>
              <a:t>BONSOIR!</a:t>
            </a:r>
          </a:p>
          <a:p>
            <a:r>
              <a:rPr lang="es-SV" sz="6600" dirty="0"/>
              <a:t> </a:t>
            </a:r>
            <a:r>
              <a:rPr lang="es-SV" sz="6600" dirty="0" smtClean="0"/>
              <a:t>BON APRÉS MIDI!</a:t>
            </a:r>
          </a:p>
          <a:p>
            <a:r>
              <a:rPr lang="es-SV" sz="6600" dirty="0"/>
              <a:t> </a:t>
            </a:r>
            <a:r>
              <a:rPr lang="es-SV" sz="6600" dirty="0" smtClean="0"/>
              <a:t>BONNE NUIT!</a:t>
            </a:r>
          </a:p>
          <a:p>
            <a:r>
              <a:rPr lang="es-SV" sz="6600" dirty="0"/>
              <a:t> </a:t>
            </a:r>
            <a:r>
              <a:rPr lang="es-SV" sz="6600" dirty="0" smtClean="0"/>
              <a:t>BON WEEK-END!</a:t>
            </a:r>
            <a:endParaRPr lang="fr-FR" sz="6600" dirty="0"/>
          </a:p>
        </p:txBody>
      </p:sp>
    </p:spTree>
    <p:extLst>
      <p:ext uri="{BB962C8B-B14F-4D97-AF65-F5344CB8AC3E}">
        <p14:creationId xmlns:p14="http://schemas.microsoft.com/office/powerpoint/2010/main" val="259690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7657" y="653144"/>
            <a:ext cx="8316685" cy="5950856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0" y="533853"/>
            <a:ext cx="10515600" cy="4351338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0461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571218"/>
          </a:xfrm>
        </p:spPr>
        <p:txBody>
          <a:bodyPr>
            <a:normAutofit/>
          </a:bodyPr>
          <a:lstStyle/>
          <a:p>
            <a:pPr algn="ctr"/>
            <a:r>
              <a:rPr lang="fr-FR" sz="9600" b="1" dirty="0"/>
              <a:t>C</a:t>
            </a:r>
            <a:r>
              <a:rPr lang="fr-FR" sz="9600" b="1" dirty="0" smtClean="0"/>
              <a:t>omment </a:t>
            </a:r>
            <a:r>
              <a:rPr lang="fr-FR" sz="9600" b="1" dirty="0"/>
              <a:t>ça va ?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 flipV="1">
            <a:off x="838200" y="6176963"/>
            <a:ext cx="10515600" cy="1573666"/>
          </a:xfrm>
        </p:spPr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6435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159</Words>
  <Application>Microsoft Office PowerPoint</Application>
  <PresentationFormat>Panorámica</PresentationFormat>
  <Paragraphs>49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Wingdings</vt:lpstr>
      <vt:lpstr>Tema de Office</vt:lpstr>
      <vt:lpstr>AGENDA</vt:lpstr>
      <vt:lpstr>Comment vous   appelez-vous ? </vt:lpstr>
      <vt:lpstr>S´APPELER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Comment ça va ?</vt:lpstr>
      <vt:lpstr>Presentación de PowerPoint</vt:lpstr>
      <vt:lpstr>Le verbe être</vt:lpstr>
      <vt:lpstr>Presentación de PowerPoint</vt:lpstr>
      <vt:lpstr>Quel est votre état civil?</vt:lpstr>
      <vt:lpstr>Presentación de PowerPoint</vt:lpstr>
      <vt:lpstr>QUI SONT?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S´APPELER</dc:title>
  <dc:creator>LUIS NAHUM CRISTINO GOMEZ</dc:creator>
  <cp:lastModifiedBy>LUIS NAHUM CRISTINO GOMEZ</cp:lastModifiedBy>
  <cp:revision>8</cp:revision>
  <dcterms:created xsi:type="dcterms:W3CDTF">2015-09-12T11:39:48Z</dcterms:created>
  <dcterms:modified xsi:type="dcterms:W3CDTF">2015-09-12T15:44:19Z</dcterms:modified>
</cp:coreProperties>
</file>