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0FEC37-2668-4212-AB8C-284306136432}" type="datetimeFigureOut">
              <a:rPr lang="fr-FR" smtClean="0"/>
              <a:t>04/02/2015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8AA914-E32C-4AF3-A4BF-B6010DF1A130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406640" cy="764846"/>
          </a:xfrm>
        </p:spPr>
        <p:txBody>
          <a:bodyPr/>
          <a:lstStyle/>
          <a:p>
            <a:r>
              <a:rPr lang="fr-FR" dirty="0" smtClean="0"/>
              <a:t>La mondialisation via Internet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583264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Image 6" descr="globaliz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412776"/>
            <a:ext cx="571500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oneTexte 7"/>
          <p:cNvSpPr txBox="1"/>
          <p:nvPr/>
        </p:nvSpPr>
        <p:spPr>
          <a:xfrm>
            <a:off x="6695728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Daumas</a:t>
            </a:r>
            <a:r>
              <a:rPr lang="fr-FR" dirty="0" smtClean="0"/>
              <a:t> Valentin GPN 1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Internet est: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Moteur de la mondialisation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Il permet la communication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Il peut avoir certains inconvénients 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5483696"/>
          </a:xfrm>
        </p:spPr>
        <p:txBody>
          <a:bodyPr>
            <a:noAutofit/>
          </a:bodyPr>
          <a:lstStyle/>
          <a:p>
            <a:r>
              <a:rPr lang="fr-FR" sz="2400" dirty="0" smtClean="0"/>
              <a:t>I- Introduction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II- Problématique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III- Les influences de la mondialisation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IV- La lutte des </a:t>
            </a:r>
            <a:r>
              <a:rPr lang="fr-FR" sz="2400" dirty="0" smtClean="0"/>
              <a:t>altermondialistes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V- Les alternatives 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VI- Conclusion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78098"/>
          </a:xfrm>
        </p:spPr>
        <p:txBody>
          <a:bodyPr/>
          <a:lstStyle/>
          <a:p>
            <a:r>
              <a:rPr lang="fr-FR" dirty="0" smtClean="0"/>
              <a:t>I-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411688"/>
          </a:xfrm>
        </p:spPr>
        <p:txBody>
          <a:bodyPr/>
          <a:lstStyle/>
          <a:p>
            <a:r>
              <a:rPr lang="fr-FR" u="sng" dirty="0" smtClean="0"/>
              <a:t>Qu’est ce que la mondialisation?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Elles est basée sur 3 piliers fondateurs :</a:t>
            </a:r>
          </a:p>
          <a:p>
            <a:pPr>
              <a:buNone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Le libre échange</a:t>
            </a:r>
          </a:p>
          <a:p>
            <a:pPr>
              <a:buFontTx/>
              <a:buChar char="-"/>
            </a:pPr>
            <a:r>
              <a:rPr lang="fr-FR" sz="2800" dirty="0" smtClean="0"/>
              <a:t>Le développement des moyens de transports</a:t>
            </a:r>
          </a:p>
          <a:p>
            <a:pPr>
              <a:buFontTx/>
              <a:buChar char="-"/>
            </a:pPr>
            <a:r>
              <a:rPr lang="fr-FR" sz="2800" dirty="0" smtClean="0"/>
              <a:t>Les nouvelles technologies</a:t>
            </a:r>
            <a:endParaRPr lang="fr-FR" sz="2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260648"/>
            <a:ext cx="7560840" cy="6408712"/>
          </a:xfrm>
        </p:spPr>
        <p:txBody>
          <a:bodyPr/>
          <a:lstStyle/>
          <a:p>
            <a:r>
              <a:rPr lang="fr-FR" u="sng" dirty="0" smtClean="0"/>
              <a:t>La naissance d'Internet au cœur de la </a:t>
            </a:r>
            <a:r>
              <a:rPr lang="fr-FR" u="sng" dirty="0" smtClean="0"/>
              <a:t>mondialisation</a:t>
            </a:r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r>
              <a:rPr lang="fr-FR" sz="2800" dirty="0" smtClean="0"/>
              <a:t>Premières apparitions dans les années 1950,</a:t>
            </a:r>
          </a:p>
          <a:p>
            <a:pPr>
              <a:buNone/>
            </a:pPr>
            <a:r>
              <a:rPr lang="fr-FR" sz="2800" dirty="0" smtClean="0"/>
              <a:t>Démocratisé dans les années 1980.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Il permet:</a:t>
            </a:r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800" dirty="0" smtClean="0"/>
              <a:t>Facilité de communication</a:t>
            </a:r>
          </a:p>
          <a:p>
            <a:pPr>
              <a:buFontTx/>
              <a:buChar char="-"/>
            </a:pPr>
            <a:r>
              <a:rPr lang="fr-FR" sz="2800" dirty="0" smtClean="0"/>
              <a:t>D’avoir un nouvel outil de travail</a:t>
            </a:r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/>
          <a:lstStyle/>
          <a:p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3600400"/>
          </a:xfrm>
        </p:spPr>
        <p:txBody>
          <a:bodyPr/>
          <a:lstStyle/>
          <a:p>
            <a:pPr algn="just"/>
            <a:r>
              <a:rPr lang="fr-FR" dirty="0" smtClean="0"/>
              <a:t>En quoi et comment Internet est-il un </a:t>
            </a:r>
            <a:r>
              <a:rPr lang="fr-FR" dirty="0" smtClean="0"/>
              <a:t>enjeux </a:t>
            </a:r>
            <a:r>
              <a:rPr lang="fr-FR" dirty="0" smtClean="0"/>
              <a:t>majeur dans la mondialisation ?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mondia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924944"/>
            <a:ext cx="6664796" cy="357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influences de la mondialisation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r>
              <a:rPr lang="fr-FR" u="sng" dirty="0" smtClean="0"/>
              <a:t>Influence </a:t>
            </a:r>
            <a:r>
              <a:rPr lang="fr-FR" u="sng" dirty="0" smtClean="0"/>
              <a:t>culturelle</a:t>
            </a:r>
          </a:p>
          <a:p>
            <a:pPr>
              <a:buFontTx/>
              <a:buChar char="-"/>
            </a:pPr>
            <a:r>
              <a:rPr lang="fr-FR" dirty="0" smtClean="0"/>
              <a:t>Les nouvelles technologies</a:t>
            </a:r>
          </a:p>
          <a:p>
            <a:pPr>
              <a:buFontTx/>
              <a:buChar char="-"/>
            </a:pPr>
            <a:r>
              <a:rPr lang="fr-FR" dirty="0" smtClean="0"/>
              <a:t>La nourriture, les vêtements, l’art</a:t>
            </a:r>
          </a:p>
          <a:p>
            <a:pPr>
              <a:buFontTx/>
              <a:buChar char="-"/>
            </a:pPr>
            <a:r>
              <a:rPr lang="fr-FR" dirty="0" smtClean="0"/>
              <a:t>Les comportements</a:t>
            </a:r>
          </a:p>
          <a:p>
            <a:pPr>
              <a:buNone/>
            </a:pPr>
            <a:endParaRPr lang="fr-FR" u="sng" dirty="0" smtClean="0"/>
          </a:p>
          <a:p>
            <a:r>
              <a:rPr lang="fr-FR" u="sng" dirty="0" smtClean="0"/>
              <a:t>La migration des populations</a:t>
            </a:r>
          </a:p>
          <a:p>
            <a:pPr>
              <a:buNone/>
            </a:pPr>
            <a:endParaRPr lang="fr-FR" sz="1400" u="sng" dirty="0" smtClean="0"/>
          </a:p>
          <a:p>
            <a:pPr>
              <a:buFontTx/>
              <a:buChar char="-"/>
            </a:pPr>
            <a:r>
              <a:rPr lang="fr-FR" sz="2800" dirty="0" smtClean="0"/>
              <a:t>Facteurs d’attractions importants</a:t>
            </a:r>
          </a:p>
          <a:p>
            <a:pPr>
              <a:buFontTx/>
              <a:buChar char="-"/>
            </a:pPr>
            <a:r>
              <a:rPr lang="fr-FR" sz="2800" dirty="0" smtClean="0"/>
              <a:t>Généralisation des passeport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/>
          <a:lstStyle/>
          <a:p>
            <a:r>
              <a:rPr lang="fr-FR" dirty="0" smtClean="0"/>
              <a:t>La lutte des altermondialistes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Basée sur 3 grands principes: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La justice économique et sociale</a:t>
            </a:r>
          </a:p>
          <a:p>
            <a:pPr>
              <a:buFontTx/>
              <a:buChar char="-"/>
            </a:pPr>
            <a:r>
              <a:rPr lang="fr-FR" sz="2800" dirty="0" smtClean="0"/>
              <a:t>La protection de l’environnement</a:t>
            </a:r>
          </a:p>
          <a:p>
            <a:pPr>
              <a:buFontTx/>
              <a:buChar char="-"/>
            </a:pPr>
            <a:r>
              <a:rPr lang="fr-FR" sz="2800" dirty="0" smtClean="0"/>
              <a:t>Les droits de l’Homme</a:t>
            </a:r>
          </a:p>
          <a:p>
            <a:pPr>
              <a:buNone/>
            </a:pPr>
            <a:endParaRPr lang="fr-FR" sz="2800" dirty="0"/>
          </a:p>
        </p:txBody>
      </p:sp>
      <p:pic>
        <p:nvPicPr>
          <p:cNvPr id="4" name="Image 3" descr="just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509120"/>
            <a:ext cx="1852056" cy="1852056"/>
          </a:xfrm>
          <a:prstGeom prst="rect">
            <a:avLst/>
          </a:prstGeom>
        </p:spPr>
      </p:pic>
      <p:pic>
        <p:nvPicPr>
          <p:cNvPr id="5" name="Image 4" descr="en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293096"/>
            <a:ext cx="2436291" cy="2266137"/>
          </a:xfrm>
          <a:prstGeom prst="rect">
            <a:avLst/>
          </a:prstGeom>
        </p:spPr>
      </p:pic>
      <p:pic>
        <p:nvPicPr>
          <p:cNvPr id="6" name="Image 5" descr="Droits-de-lhom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365104"/>
            <a:ext cx="2160240" cy="216024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/>
          <a:lstStyle/>
          <a:p>
            <a:r>
              <a:rPr lang="fr-FR" dirty="0" smtClean="0"/>
              <a:t>Les alternatives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949280"/>
          </a:xfrm>
        </p:spPr>
        <p:txBody>
          <a:bodyPr/>
          <a:lstStyle/>
          <a:p>
            <a:r>
              <a:rPr lang="fr-FR" u="sng" dirty="0" smtClean="0"/>
              <a:t>Promouvoir le commerce équitable</a:t>
            </a:r>
          </a:p>
          <a:p>
            <a:pPr>
              <a:buNone/>
            </a:pPr>
            <a:endParaRPr lang="fr-FR" sz="1800" u="sng" dirty="0" smtClean="0"/>
          </a:p>
          <a:p>
            <a:pPr>
              <a:buFontTx/>
              <a:buChar char="-"/>
            </a:pPr>
            <a:r>
              <a:rPr lang="fr-FR" sz="2800" dirty="0" smtClean="0"/>
              <a:t>Juste rémunération des producteurs</a:t>
            </a:r>
          </a:p>
          <a:p>
            <a:pPr>
              <a:buFontTx/>
              <a:buChar char="-"/>
            </a:pPr>
            <a:r>
              <a:rPr lang="fr-FR" sz="2800" dirty="0" smtClean="0"/>
              <a:t>Valorisé par le E-commerce</a:t>
            </a:r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u="sng" dirty="0" smtClean="0"/>
          </a:p>
          <a:p>
            <a:r>
              <a:rPr lang="fr-FR" u="sng" dirty="0" smtClean="0"/>
              <a:t>Instaurer des taxes internationales</a:t>
            </a:r>
          </a:p>
          <a:p>
            <a:pPr>
              <a:buNone/>
            </a:pPr>
            <a:endParaRPr lang="fr-FR" sz="1800" u="sng" dirty="0" smtClean="0"/>
          </a:p>
          <a:p>
            <a:pPr>
              <a:buFontTx/>
              <a:buChar char="-"/>
            </a:pPr>
            <a:r>
              <a:rPr lang="fr-FR" sz="2800" dirty="0" smtClean="0"/>
              <a:t>Transactions financières</a:t>
            </a:r>
          </a:p>
          <a:p>
            <a:pPr>
              <a:buNone/>
            </a:pPr>
            <a:endParaRPr lang="fr-FR" sz="2800" dirty="0" smtClean="0"/>
          </a:p>
        </p:txBody>
      </p:sp>
      <p:pic>
        <p:nvPicPr>
          <p:cNvPr id="4" name="Image 3" descr="logos_de_certification_equitable_bordure_448x2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3308852" cy="1595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/>
          <a:lstStyle/>
          <a:p>
            <a:r>
              <a:rPr lang="fr-FR" dirty="0" smtClean="0"/>
              <a:t>Image caricaturale</a:t>
            </a:r>
            <a:endParaRPr lang="fr-FR" dirty="0"/>
          </a:p>
        </p:txBody>
      </p:sp>
      <p:pic>
        <p:nvPicPr>
          <p:cNvPr id="4" name="Espace réservé du contenu 3" descr="mondialis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5442" y="1124744"/>
            <a:ext cx="7543021" cy="5162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189</Words>
  <Application>Microsoft Office PowerPoint</Application>
  <PresentationFormat>Affichage à l'écran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Solstice</vt:lpstr>
      <vt:lpstr>La mondialisation via Internet</vt:lpstr>
      <vt:lpstr>Sommaire</vt:lpstr>
      <vt:lpstr>I- Introduction</vt:lpstr>
      <vt:lpstr>Diapositive 4</vt:lpstr>
      <vt:lpstr>Problématique</vt:lpstr>
      <vt:lpstr>Les influences de la mondialisation</vt:lpstr>
      <vt:lpstr>La lutte des altermondialistes</vt:lpstr>
      <vt:lpstr>Les alternatives</vt:lpstr>
      <vt:lpstr>Image caricaturale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12</cp:revision>
  <dcterms:created xsi:type="dcterms:W3CDTF">2015-02-04T13:28:17Z</dcterms:created>
  <dcterms:modified xsi:type="dcterms:W3CDTF">2015-02-04T14:21:02Z</dcterms:modified>
</cp:coreProperties>
</file>