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62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670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7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91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6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4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740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30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92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011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535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8C36-AAF2-40A2-A880-17AB210BA858}" type="datetimeFigureOut">
              <a:rPr lang="fr-FR" smtClean="0"/>
              <a:t>22/05/2018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0EBF-D95F-4362-B927-29069495A18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97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ctr"/>
            <a:r>
              <a:rPr lang="fr-FR" sz="4800" b="1" dirty="0" smtClean="0"/>
              <a:t>Rapport d’activité</a:t>
            </a:r>
          </a:p>
          <a:p>
            <a:pPr algn="ctr"/>
            <a:endParaRPr lang="fr-FR" sz="4800" b="1" dirty="0"/>
          </a:p>
          <a:p>
            <a:pPr algn="ctr"/>
            <a:r>
              <a:rPr lang="fr-FR" sz="2800" dirty="0" smtClean="0"/>
              <a:t>Jean-Yves Letessier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7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22/11/2017 en partenariat avec l’Ecume des films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0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29/11 en partenariat avec Amnesty International et la LDH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Sécurité et Liberté</a:t>
            </a:r>
          </a:p>
          <a:p>
            <a:pPr algn="ctr"/>
            <a:r>
              <a:rPr lang="fr-FR" b="1" dirty="0" smtClean="0"/>
              <a:t>Avec </a:t>
            </a:r>
            <a:r>
              <a:rPr lang="fr-FR" sz="4000" b="1" dirty="0" smtClean="0"/>
              <a:t>Daniel Losq</a:t>
            </a:r>
            <a:r>
              <a:rPr lang="fr-FR" sz="4000" b="1" dirty="0"/>
              <a:t>.</a:t>
            </a:r>
            <a:endParaRPr lang="fr-FR" sz="4000" b="1" dirty="0" smtClean="0"/>
          </a:p>
          <a:p>
            <a:endParaRPr lang="fr-FR" b="1" dirty="0"/>
          </a:p>
        </p:txBody>
      </p:sp>
      <p:pic>
        <p:nvPicPr>
          <p:cNvPr id="5122" name="Picture 2" descr="G:\Documents\saint-lô citoyens\AG 2018\un-avocat-saint-lois-sans-frontieres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8960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1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24/01/201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Conférence de </a:t>
            </a:r>
            <a:r>
              <a:rPr lang="fr-FR" sz="4000" b="1" dirty="0" smtClean="0"/>
              <a:t>Marie-Claude Faÿs</a:t>
            </a:r>
            <a:endParaRPr lang="fr-FR" sz="4000" b="1" dirty="0"/>
          </a:p>
          <a:p>
            <a:endParaRPr lang="fr-FR" sz="4000" b="1" dirty="0"/>
          </a:p>
        </p:txBody>
      </p:sp>
      <p:pic>
        <p:nvPicPr>
          <p:cNvPr id="6146" name="Picture 2" descr="G:\Documents\saint-lô citoyens\AG 2018\39935292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5175004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6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18/04/2018, en partenariat avec Agneaux Ensemble</a:t>
            </a:r>
            <a:br>
              <a:rPr lang="fr-FR" dirty="0" smtClean="0"/>
            </a:br>
            <a:r>
              <a:rPr lang="fr-FR" dirty="0" smtClean="0"/>
              <a:t>LES COMMUNES NOUVELLES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20888"/>
            <a:ext cx="6264000" cy="4176000"/>
          </a:xfrm>
        </p:spPr>
      </p:pic>
    </p:spTree>
    <p:extLst>
      <p:ext uri="{BB962C8B-B14F-4D97-AF65-F5344CB8AC3E}">
        <p14:creationId xmlns:p14="http://schemas.microsoft.com/office/powerpoint/2010/main" val="2367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venir : le 30 mai en partenariat avec l’Ecume des films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0808"/>
            <a:ext cx="4464000" cy="4464000"/>
          </a:xfrm>
        </p:spPr>
      </p:pic>
    </p:spTree>
    <p:extLst>
      <p:ext uri="{BB962C8B-B14F-4D97-AF65-F5344CB8AC3E}">
        <p14:creationId xmlns:p14="http://schemas.microsoft.com/office/powerpoint/2010/main" val="1064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 venir : le 6 juin en partenariat avec l’Ecume des films et La cantine du village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4464000" cy="4464000"/>
          </a:xfrm>
        </p:spPr>
      </p:pic>
    </p:spTree>
    <p:extLst>
      <p:ext uri="{BB962C8B-B14F-4D97-AF65-F5344CB8AC3E}">
        <p14:creationId xmlns:p14="http://schemas.microsoft.com/office/powerpoint/2010/main" val="14171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Des prises de position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Sur la vie associative locale</a:t>
            </a:r>
          </a:p>
          <a:p>
            <a:endParaRPr lang="fr-FR" dirty="0"/>
          </a:p>
          <a:p>
            <a:r>
              <a:rPr lang="fr-FR" dirty="0" smtClean="0"/>
              <a:t>Sur les rythmes scolaires</a:t>
            </a:r>
          </a:p>
          <a:p>
            <a:endParaRPr lang="fr-FR" dirty="0"/>
          </a:p>
          <a:p>
            <a:r>
              <a:rPr lang="fr-FR" dirty="0" smtClean="0"/>
              <a:t>Sur le conseil de développement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4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L’activité du Blog </a:t>
            </a:r>
            <a:r>
              <a:rPr lang="fr-FR" dirty="0" smtClean="0"/>
              <a:t>: 54 posts en 1 an, 18000 passages depuis sa création.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98</Words>
  <Application>Microsoft Office PowerPoint</Application>
  <PresentationFormat>Affichage à l'écran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Le 22/11/2017 en partenariat avec l’Ecume des films</vt:lpstr>
      <vt:lpstr>Le 29/11 en partenariat avec Amnesty International et la LDH</vt:lpstr>
      <vt:lpstr>Le 24/01/201</vt:lpstr>
      <vt:lpstr> Le 18/04/2018, en partenariat avec Agneaux Ensemble LES COMMUNES NOUVELLES</vt:lpstr>
      <vt:lpstr>A venir : le 30 mai en partenariat avec l’Ecume des films</vt:lpstr>
      <vt:lpstr>A venir : le 6 juin en partenariat avec l’Ecume des films et La cantine du village</vt:lpstr>
      <vt:lpstr>Des prises de position</vt:lpstr>
      <vt:lpstr>L’activité du Blog : 54 posts en 1 an, 18000 passages depuis sa création.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Saint-Lô Citoyens</dc:title>
  <dc:creator>JYL</dc:creator>
  <cp:lastModifiedBy>JYL</cp:lastModifiedBy>
  <cp:revision>19</cp:revision>
  <dcterms:created xsi:type="dcterms:W3CDTF">2018-05-16T12:34:20Z</dcterms:created>
  <dcterms:modified xsi:type="dcterms:W3CDTF">2018-05-22T10:37:58Z</dcterms:modified>
</cp:coreProperties>
</file>