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0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18/02/2011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18/02/2011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18/02/2011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18/02/2011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18/02/2011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18/02/2011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18/02/2011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18/02/2011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18/02/2011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18/02/2011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18/02/2011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09A6D-C09C-4548-B29A-6CF363A7E532}" type="datetimeFigureOut">
              <a:rPr lang="fr-FR" smtClean="0"/>
              <a:pPr/>
              <a:t>18/02/2011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12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12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G:\nathalie2\PHOTOS NATH\couture\tuto lingettes\IMG_103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43174" y="214290"/>
            <a:ext cx="1285884" cy="1714512"/>
          </a:xfrm>
          <a:prstGeom prst="rect">
            <a:avLst/>
          </a:prstGeom>
          <a:noFill/>
        </p:spPr>
      </p:pic>
      <p:pic>
        <p:nvPicPr>
          <p:cNvPr id="3" name="Picture 2" descr="G:\nathalie2\PHOTOS NATH\couture\tuto lingettes\IMG_103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71934" y="214290"/>
            <a:ext cx="1285884" cy="1714512"/>
          </a:xfrm>
          <a:prstGeom prst="rect">
            <a:avLst/>
          </a:prstGeom>
          <a:noFill/>
        </p:spPr>
      </p:pic>
      <p:pic>
        <p:nvPicPr>
          <p:cNvPr id="4" name="Picture 2" descr="G:\nathalie2\PHOTOS NATH\couture\tuto lingettes\IMG_1033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29256" y="214290"/>
            <a:ext cx="2286016" cy="1714512"/>
          </a:xfrm>
          <a:prstGeom prst="rect">
            <a:avLst/>
          </a:prstGeom>
          <a:noFill/>
        </p:spPr>
      </p:pic>
      <p:pic>
        <p:nvPicPr>
          <p:cNvPr id="5" name="Picture 2" descr="G:\nathalie2\PHOTOS NATH\couture\tuto lingettes\IMG_1035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14282" y="2214554"/>
            <a:ext cx="2286016" cy="1714512"/>
          </a:xfrm>
          <a:prstGeom prst="rect">
            <a:avLst/>
          </a:prstGeom>
          <a:noFill/>
        </p:spPr>
      </p:pic>
      <p:pic>
        <p:nvPicPr>
          <p:cNvPr id="6" name="Picture 2" descr="G:\nathalie2\PHOTOS NATH\couture\tuto lingettes\IMG_1036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643174" y="2214554"/>
            <a:ext cx="1285884" cy="1714512"/>
          </a:xfrm>
          <a:prstGeom prst="rect">
            <a:avLst/>
          </a:prstGeom>
          <a:noFill/>
        </p:spPr>
      </p:pic>
      <p:pic>
        <p:nvPicPr>
          <p:cNvPr id="7" name="Picture 2" descr="G:\nathalie2\PHOTOS NATH\couture\tuto lingettes\IMG_1037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071934" y="2214554"/>
            <a:ext cx="2286016" cy="1714512"/>
          </a:xfrm>
          <a:prstGeom prst="rect">
            <a:avLst/>
          </a:prstGeom>
          <a:noFill/>
        </p:spPr>
      </p:pic>
      <p:pic>
        <p:nvPicPr>
          <p:cNvPr id="8" name="Picture 2" descr="G:\nathalie2\PHOTOS NATH\couture\tuto lingettes\IMG_1038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500826" y="2214553"/>
            <a:ext cx="1285884" cy="1714513"/>
          </a:xfrm>
          <a:prstGeom prst="rect">
            <a:avLst/>
          </a:prstGeom>
          <a:noFill/>
        </p:spPr>
      </p:pic>
      <p:pic>
        <p:nvPicPr>
          <p:cNvPr id="9" name="Picture 2" descr="G:\nathalie2\PHOTOS NATH\couture\tuto lingettes\IMG_1039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14282" y="4071942"/>
            <a:ext cx="2286016" cy="1714512"/>
          </a:xfrm>
          <a:prstGeom prst="rect">
            <a:avLst/>
          </a:prstGeom>
          <a:noFill/>
        </p:spPr>
      </p:pic>
      <p:pic>
        <p:nvPicPr>
          <p:cNvPr id="10" name="Picture 2" descr="G:\nathalie2\PHOTOS NATH\couture\tuto lingettes\IMG_1040.jp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643174" y="4071942"/>
            <a:ext cx="2286016" cy="1714512"/>
          </a:xfrm>
          <a:prstGeom prst="rect">
            <a:avLst/>
          </a:prstGeom>
          <a:noFill/>
        </p:spPr>
      </p:pic>
      <p:pic>
        <p:nvPicPr>
          <p:cNvPr id="11" name="Picture 2" descr="G:\nathalie2\PHOTOS NATH\couture\tuto lingettes\IMG_1042.jp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5072066" y="4071943"/>
            <a:ext cx="1285884" cy="1714512"/>
          </a:xfrm>
          <a:prstGeom prst="rect">
            <a:avLst/>
          </a:prstGeom>
          <a:noFill/>
        </p:spPr>
      </p:pic>
      <p:pic>
        <p:nvPicPr>
          <p:cNvPr id="12" name="Picture 2" descr="G:\nathalie2\PHOTOS NATH\couture\tuto lingettes\IMG_1043.jpg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6500827" y="4071943"/>
            <a:ext cx="1285883" cy="1714511"/>
          </a:xfrm>
          <a:prstGeom prst="rect">
            <a:avLst/>
          </a:prstGeom>
          <a:noFill/>
        </p:spPr>
      </p:pic>
      <p:pic>
        <p:nvPicPr>
          <p:cNvPr id="13" name="Picture 2" descr="G:\nathalie2\PHOTOS NATH\couture\tuto lingettes\IMG_1044.jpg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14282" y="214290"/>
            <a:ext cx="2286016" cy="1714512"/>
          </a:xfrm>
          <a:prstGeom prst="rect">
            <a:avLst/>
          </a:prstGeom>
          <a:noFill/>
        </p:spPr>
      </p:pic>
      <p:sp>
        <p:nvSpPr>
          <p:cNvPr id="14" name="ZoneTexte 13"/>
          <p:cNvSpPr txBox="1"/>
          <p:nvPr/>
        </p:nvSpPr>
        <p:spPr>
          <a:xfrm>
            <a:off x="2285984" y="6429396"/>
            <a:ext cx="37240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err="1" smtClean="0"/>
              <a:t>Tuto</a:t>
            </a:r>
            <a:r>
              <a:rPr lang="fr-FR" dirty="0" smtClean="0"/>
              <a:t> lingettes lavables pour le change</a:t>
            </a:r>
            <a:endParaRPr lang="fr-F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6</Words>
  <PresentationFormat>Affichage à l'écran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cp:lastModifiedBy> </cp:lastModifiedBy>
  <cp:revision>3</cp:revision>
  <dcterms:modified xsi:type="dcterms:W3CDTF">2011-02-18T09:47:48Z</dcterms:modified>
</cp:coreProperties>
</file>