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7" r:id="rId4"/>
    <p:sldId id="259" r:id="rId5"/>
    <p:sldId id="258" r:id="rId6"/>
    <p:sldId id="265" r:id="rId7"/>
    <p:sldId id="262" r:id="rId8"/>
    <p:sldId id="260" r:id="rId9"/>
    <p:sldId id="261" r:id="rId10"/>
    <p:sldId id="266" r:id="rId11"/>
    <p:sldId id="263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DE7B2A"/>
    <a:srgbClr val="F974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41DE4C-4A37-4759-AD40-BF567341A20E}" type="doc">
      <dgm:prSet loTypeId="urn:microsoft.com/office/officeart/2005/8/layout/venn2" loCatId="relationship" qsTypeId="urn:microsoft.com/office/officeart/2005/8/quickstyle/simple2" qsCatId="simple" csTypeId="urn:microsoft.com/office/officeart/2005/8/colors/colorful3" csCatId="colorful" phldr="1"/>
      <dgm:spPr/>
    </dgm:pt>
    <dgm:pt modelId="{21D51476-A5BF-4A2E-9582-3FDD8AA1E048}">
      <dgm:prSet phldrT="[Texte]" custT="1"/>
      <dgm:spPr/>
      <dgm:t>
        <a:bodyPr/>
        <a:lstStyle/>
        <a:p>
          <a:r>
            <a:rPr lang="fr-FR" sz="1400" b="1" dirty="0">
              <a:latin typeface="Arial" panose="020B0604020202020204" pitchFamily="34" charset="0"/>
              <a:cs typeface="Arial" panose="020B0604020202020204" pitchFamily="34" charset="0"/>
            </a:rPr>
            <a:t>INGÉNIERIE DES POLITIQUES</a:t>
          </a:r>
        </a:p>
      </dgm:t>
    </dgm:pt>
    <dgm:pt modelId="{08CCD8AE-9CD8-4862-9A28-D23CF78684DB}" type="parTrans" cxnId="{6D8C7B49-2621-40C7-9EBE-4335AE2257AA}">
      <dgm:prSet/>
      <dgm:spPr/>
      <dgm:t>
        <a:bodyPr/>
        <a:lstStyle/>
        <a:p>
          <a:endParaRPr lang="fr-FR"/>
        </a:p>
      </dgm:t>
    </dgm:pt>
    <dgm:pt modelId="{9D6400D9-3C77-4686-835F-CDDB8C5985CF}" type="sibTrans" cxnId="{6D8C7B49-2621-40C7-9EBE-4335AE2257AA}">
      <dgm:prSet/>
      <dgm:spPr/>
      <dgm:t>
        <a:bodyPr/>
        <a:lstStyle/>
        <a:p>
          <a:endParaRPr lang="fr-FR"/>
        </a:p>
      </dgm:t>
    </dgm:pt>
    <dgm:pt modelId="{B1E8CAA0-9165-4DE9-82C7-2B45AECAFF3F}">
      <dgm:prSet phldrT="[Texte]"/>
      <dgm:spPr/>
      <dgm:t>
        <a:bodyPr/>
        <a:lstStyle/>
        <a:p>
          <a:r>
            <a:rPr lang="fr-FR" b="1" dirty="0">
              <a:latin typeface="Arial" panose="020B0604020202020204" pitchFamily="34" charset="0"/>
              <a:cs typeface="Arial" panose="020B0604020202020204" pitchFamily="34" charset="0"/>
            </a:rPr>
            <a:t>INGÉNIERIE DE FORMATION</a:t>
          </a:r>
        </a:p>
      </dgm:t>
    </dgm:pt>
    <dgm:pt modelId="{A7B8C873-F251-42B5-A3CC-850D3B1C5486}" type="parTrans" cxnId="{FC56DE72-85CF-42A6-9BBE-AEA00A3477AE}">
      <dgm:prSet/>
      <dgm:spPr/>
      <dgm:t>
        <a:bodyPr/>
        <a:lstStyle/>
        <a:p>
          <a:endParaRPr lang="fr-FR"/>
        </a:p>
      </dgm:t>
    </dgm:pt>
    <dgm:pt modelId="{841CFD6C-60AB-444E-827A-570C2E0A5181}" type="sibTrans" cxnId="{FC56DE72-85CF-42A6-9BBE-AEA00A3477AE}">
      <dgm:prSet/>
      <dgm:spPr/>
      <dgm:t>
        <a:bodyPr/>
        <a:lstStyle/>
        <a:p>
          <a:endParaRPr lang="fr-FR"/>
        </a:p>
      </dgm:t>
    </dgm:pt>
    <dgm:pt modelId="{882A5B3B-3AE2-4A8F-9E89-CFB013E312B4}">
      <dgm:prSet phldrT="[Texte]" custT="1"/>
      <dgm:spPr/>
      <dgm:t>
        <a:bodyPr/>
        <a:lstStyle/>
        <a:p>
          <a:r>
            <a:rPr lang="fr-FR" sz="1400" b="1" dirty="0">
              <a:latin typeface="Arial" panose="020B0604020202020204" pitchFamily="34" charset="0"/>
              <a:cs typeface="Arial" panose="020B0604020202020204" pitchFamily="34" charset="0"/>
            </a:rPr>
            <a:t>INGÉNIERIE PÉDAGOGIQUE</a:t>
          </a:r>
        </a:p>
      </dgm:t>
    </dgm:pt>
    <dgm:pt modelId="{7B90D093-EBEB-448E-83A0-67514583ABFC}" type="parTrans" cxnId="{7CF1209A-DD83-4B0E-A27E-ACFF13AF52E1}">
      <dgm:prSet/>
      <dgm:spPr/>
      <dgm:t>
        <a:bodyPr/>
        <a:lstStyle/>
        <a:p>
          <a:endParaRPr lang="fr-FR"/>
        </a:p>
      </dgm:t>
    </dgm:pt>
    <dgm:pt modelId="{758323B0-E271-4BE9-AC91-877FC811B038}" type="sibTrans" cxnId="{7CF1209A-DD83-4B0E-A27E-ACFF13AF52E1}">
      <dgm:prSet/>
      <dgm:spPr/>
      <dgm:t>
        <a:bodyPr/>
        <a:lstStyle/>
        <a:p>
          <a:endParaRPr lang="fr-FR"/>
        </a:p>
      </dgm:t>
    </dgm:pt>
    <dgm:pt modelId="{9779AD9A-C766-4629-8ED9-A50412ED1DCD}" type="pres">
      <dgm:prSet presAssocID="{AC41DE4C-4A37-4759-AD40-BF567341A20E}" presName="Name0" presStyleCnt="0">
        <dgm:presLayoutVars>
          <dgm:chMax val="7"/>
          <dgm:resizeHandles val="exact"/>
        </dgm:presLayoutVars>
      </dgm:prSet>
      <dgm:spPr/>
    </dgm:pt>
    <dgm:pt modelId="{4B1C122B-C439-4837-A2DA-EAFD3620C610}" type="pres">
      <dgm:prSet presAssocID="{AC41DE4C-4A37-4759-AD40-BF567341A20E}" presName="comp1" presStyleCnt="0"/>
      <dgm:spPr/>
    </dgm:pt>
    <dgm:pt modelId="{FA7319C7-EA07-4CCB-A4A4-794F0B6B45ED}" type="pres">
      <dgm:prSet presAssocID="{AC41DE4C-4A37-4759-AD40-BF567341A20E}" presName="circle1" presStyleLbl="node1" presStyleIdx="0" presStyleCnt="3" custScaleX="102426"/>
      <dgm:spPr/>
      <dgm:t>
        <a:bodyPr/>
        <a:lstStyle/>
        <a:p>
          <a:endParaRPr lang="fr-FR"/>
        </a:p>
      </dgm:t>
    </dgm:pt>
    <dgm:pt modelId="{97229801-D089-44CC-AC50-7D0B07CF2D6A}" type="pres">
      <dgm:prSet presAssocID="{AC41DE4C-4A37-4759-AD40-BF567341A20E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E212A3-8CDF-452A-B19F-D9DA64F2B5FA}" type="pres">
      <dgm:prSet presAssocID="{AC41DE4C-4A37-4759-AD40-BF567341A20E}" presName="comp2" presStyleCnt="0"/>
      <dgm:spPr/>
    </dgm:pt>
    <dgm:pt modelId="{9638A708-4042-41FA-B09A-08F05C117E68}" type="pres">
      <dgm:prSet presAssocID="{AC41DE4C-4A37-4759-AD40-BF567341A20E}" presName="circle2" presStyleLbl="node1" presStyleIdx="1" presStyleCnt="3" custScaleX="102615"/>
      <dgm:spPr/>
      <dgm:t>
        <a:bodyPr/>
        <a:lstStyle/>
        <a:p>
          <a:endParaRPr lang="fr-FR"/>
        </a:p>
      </dgm:t>
    </dgm:pt>
    <dgm:pt modelId="{FF7C8694-425C-4814-B32D-0936A515C1CE}" type="pres">
      <dgm:prSet presAssocID="{AC41DE4C-4A37-4759-AD40-BF567341A20E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522DFB-02A4-4D77-94F0-CB39714AD44E}" type="pres">
      <dgm:prSet presAssocID="{AC41DE4C-4A37-4759-AD40-BF567341A20E}" presName="comp3" presStyleCnt="0"/>
      <dgm:spPr/>
    </dgm:pt>
    <dgm:pt modelId="{2AD86AC6-C420-4EF6-BC67-87CDC315769B}" type="pres">
      <dgm:prSet presAssocID="{AC41DE4C-4A37-4759-AD40-BF567341A20E}" presName="circle3" presStyleLbl="node1" presStyleIdx="2" presStyleCnt="3" custScaleX="106389"/>
      <dgm:spPr/>
      <dgm:t>
        <a:bodyPr/>
        <a:lstStyle/>
        <a:p>
          <a:endParaRPr lang="fr-FR"/>
        </a:p>
      </dgm:t>
    </dgm:pt>
    <dgm:pt modelId="{D05D4F1D-0CC3-40C9-98B3-DFEF6A3D5964}" type="pres">
      <dgm:prSet presAssocID="{AC41DE4C-4A37-4759-AD40-BF567341A20E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7547656-532F-46CE-BF0C-5799E8023B18}" type="presOf" srcId="{882A5B3B-3AE2-4A8F-9E89-CFB013E312B4}" destId="{2AD86AC6-C420-4EF6-BC67-87CDC315769B}" srcOrd="0" destOrd="0" presId="urn:microsoft.com/office/officeart/2005/8/layout/venn2"/>
    <dgm:cxn modelId="{7CF1209A-DD83-4B0E-A27E-ACFF13AF52E1}" srcId="{AC41DE4C-4A37-4759-AD40-BF567341A20E}" destId="{882A5B3B-3AE2-4A8F-9E89-CFB013E312B4}" srcOrd="2" destOrd="0" parTransId="{7B90D093-EBEB-448E-83A0-67514583ABFC}" sibTransId="{758323B0-E271-4BE9-AC91-877FC811B038}"/>
    <dgm:cxn modelId="{FC56DE72-85CF-42A6-9BBE-AEA00A3477AE}" srcId="{AC41DE4C-4A37-4759-AD40-BF567341A20E}" destId="{B1E8CAA0-9165-4DE9-82C7-2B45AECAFF3F}" srcOrd="1" destOrd="0" parTransId="{A7B8C873-F251-42B5-A3CC-850D3B1C5486}" sibTransId="{841CFD6C-60AB-444E-827A-570C2E0A5181}"/>
    <dgm:cxn modelId="{CA659EAD-03AF-449C-8152-D7859E5ABF45}" type="presOf" srcId="{AC41DE4C-4A37-4759-AD40-BF567341A20E}" destId="{9779AD9A-C766-4629-8ED9-A50412ED1DCD}" srcOrd="0" destOrd="0" presId="urn:microsoft.com/office/officeart/2005/8/layout/venn2"/>
    <dgm:cxn modelId="{1053BC44-D7C2-413C-9F19-27FEFC3CD3BE}" type="presOf" srcId="{B1E8CAA0-9165-4DE9-82C7-2B45AECAFF3F}" destId="{9638A708-4042-41FA-B09A-08F05C117E68}" srcOrd="0" destOrd="0" presId="urn:microsoft.com/office/officeart/2005/8/layout/venn2"/>
    <dgm:cxn modelId="{97AF8DD6-2213-464A-8AC9-AF6D10429C19}" type="presOf" srcId="{21D51476-A5BF-4A2E-9582-3FDD8AA1E048}" destId="{FA7319C7-EA07-4CCB-A4A4-794F0B6B45ED}" srcOrd="0" destOrd="0" presId="urn:microsoft.com/office/officeart/2005/8/layout/venn2"/>
    <dgm:cxn modelId="{91429F51-E619-498A-9901-641EAED72C43}" type="presOf" srcId="{21D51476-A5BF-4A2E-9582-3FDD8AA1E048}" destId="{97229801-D089-44CC-AC50-7D0B07CF2D6A}" srcOrd="1" destOrd="0" presId="urn:microsoft.com/office/officeart/2005/8/layout/venn2"/>
    <dgm:cxn modelId="{27E95737-8C95-4121-B4A1-8DAD6C09C9AF}" type="presOf" srcId="{882A5B3B-3AE2-4A8F-9E89-CFB013E312B4}" destId="{D05D4F1D-0CC3-40C9-98B3-DFEF6A3D5964}" srcOrd="1" destOrd="0" presId="urn:microsoft.com/office/officeart/2005/8/layout/venn2"/>
    <dgm:cxn modelId="{6D8C7B49-2621-40C7-9EBE-4335AE2257AA}" srcId="{AC41DE4C-4A37-4759-AD40-BF567341A20E}" destId="{21D51476-A5BF-4A2E-9582-3FDD8AA1E048}" srcOrd="0" destOrd="0" parTransId="{08CCD8AE-9CD8-4862-9A28-D23CF78684DB}" sibTransId="{9D6400D9-3C77-4686-835F-CDDB8C5985CF}"/>
    <dgm:cxn modelId="{EF4E7CD5-C898-45CA-ACC3-C03DF493E8D3}" type="presOf" srcId="{B1E8CAA0-9165-4DE9-82C7-2B45AECAFF3F}" destId="{FF7C8694-425C-4814-B32D-0936A515C1CE}" srcOrd="1" destOrd="0" presId="urn:microsoft.com/office/officeart/2005/8/layout/venn2"/>
    <dgm:cxn modelId="{19C57E70-5904-494A-B6E1-4055BF11B412}" type="presParOf" srcId="{9779AD9A-C766-4629-8ED9-A50412ED1DCD}" destId="{4B1C122B-C439-4837-A2DA-EAFD3620C610}" srcOrd="0" destOrd="0" presId="urn:microsoft.com/office/officeart/2005/8/layout/venn2"/>
    <dgm:cxn modelId="{4008E7BC-30A4-41EA-A814-3B2B6A2FBEEC}" type="presParOf" srcId="{4B1C122B-C439-4837-A2DA-EAFD3620C610}" destId="{FA7319C7-EA07-4CCB-A4A4-794F0B6B45ED}" srcOrd="0" destOrd="0" presId="urn:microsoft.com/office/officeart/2005/8/layout/venn2"/>
    <dgm:cxn modelId="{F2589004-FF1A-42A9-A189-DB750303AFEA}" type="presParOf" srcId="{4B1C122B-C439-4837-A2DA-EAFD3620C610}" destId="{97229801-D089-44CC-AC50-7D0B07CF2D6A}" srcOrd="1" destOrd="0" presId="urn:microsoft.com/office/officeart/2005/8/layout/venn2"/>
    <dgm:cxn modelId="{C1EE63B5-34CF-431A-AAD5-79F406304EDB}" type="presParOf" srcId="{9779AD9A-C766-4629-8ED9-A50412ED1DCD}" destId="{6DE212A3-8CDF-452A-B19F-D9DA64F2B5FA}" srcOrd="1" destOrd="0" presId="urn:microsoft.com/office/officeart/2005/8/layout/venn2"/>
    <dgm:cxn modelId="{5A68F727-144C-445B-9326-C1945C13DF06}" type="presParOf" srcId="{6DE212A3-8CDF-452A-B19F-D9DA64F2B5FA}" destId="{9638A708-4042-41FA-B09A-08F05C117E68}" srcOrd="0" destOrd="0" presId="urn:microsoft.com/office/officeart/2005/8/layout/venn2"/>
    <dgm:cxn modelId="{BC3F1FD9-9C1D-4A57-AA52-241E80279828}" type="presParOf" srcId="{6DE212A3-8CDF-452A-B19F-D9DA64F2B5FA}" destId="{FF7C8694-425C-4814-B32D-0936A515C1CE}" srcOrd="1" destOrd="0" presId="urn:microsoft.com/office/officeart/2005/8/layout/venn2"/>
    <dgm:cxn modelId="{FFB9ED7B-C8AB-438C-80C6-37B480785BAE}" type="presParOf" srcId="{9779AD9A-C766-4629-8ED9-A50412ED1DCD}" destId="{2B522DFB-02A4-4D77-94F0-CB39714AD44E}" srcOrd="2" destOrd="0" presId="urn:microsoft.com/office/officeart/2005/8/layout/venn2"/>
    <dgm:cxn modelId="{EFBA7FBB-7CF1-4F70-9C93-1AFFB5292F79}" type="presParOf" srcId="{2B522DFB-02A4-4D77-94F0-CB39714AD44E}" destId="{2AD86AC6-C420-4EF6-BC67-87CDC315769B}" srcOrd="0" destOrd="0" presId="urn:microsoft.com/office/officeart/2005/8/layout/venn2"/>
    <dgm:cxn modelId="{5C579A0D-3C4A-4084-9F82-A74E8BF12238}" type="presParOf" srcId="{2B522DFB-02A4-4D77-94F0-CB39714AD44E}" destId="{D05D4F1D-0CC3-40C9-98B3-DFEF6A3D596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3D96D4-02E2-46BD-BD1F-FC49D1DD17A3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11ABAD78-C58C-4939-B689-544F067F41A3}">
      <dgm:prSet phldrT="[Texte]"/>
      <dgm:spPr/>
      <dgm:t>
        <a:bodyPr/>
        <a:lstStyle/>
        <a:p>
          <a:r>
            <a:rPr lang="fr-FR" b="1">
              <a:latin typeface="Arial" panose="020B0604020202020204" pitchFamily="34" charset="0"/>
              <a:cs typeface="Arial" panose="020B0604020202020204" pitchFamily="34" charset="0"/>
            </a:rPr>
            <a:t>İNGÉNİÉRİE DES POLITIQUES</a:t>
          </a:r>
        </a:p>
      </dgm:t>
    </dgm:pt>
    <dgm:pt modelId="{28CB2B3F-60A9-4A48-A5F5-50926FBC8A66}" type="parTrans" cxnId="{D122A7F7-8AF2-4B06-BAB4-B90525E0A790}">
      <dgm:prSet/>
      <dgm:spPr/>
      <dgm:t>
        <a:bodyPr/>
        <a:lstStyle/>
        <a:p>
          <a:endParaRPr lang="fr-FR"/>
        </a:p>
      </dgm:t>
    </dgm:pt>
    <dgm:pt modelId="{21496EE2-561E-4F6F-9A24-E61E625A06AA}" type="sibTrans" cxnId="{D122A7F7-8AF2-4B06-BAB4-B90525E0A790}">
      <dgm:prSet phldrT="01"/>
      <dgm:spPr/>
      <dgm:t>
        <a:bodyPr/>
        <a:lstStyle/>
        <a:p>
          <a:r>
            <a:rPr lang="fr-FR"/>
            <a:t>01</a:t>
          </a:r>
        </a:p>
      </dgm:t>
    </dgm:pt>
    <dgm:pt modelId="{84D19B24-B1C5-4168-AA4D-E9574C461025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ÉTAT</a:t>
          </a:r>
        </a:p>
      </dgm:t>
    </dgm:pt>
    <dgm:pt modelId="{FDAD78FD-7B33-4CEF-A900-EFE3D3E6EC82}" type="parTrans" cxnId="{2AC3C6E0-5112-4863-84BB-B0308C1FA9B2}">
      <dgm:prSet/>
      <dgm:spPr/>
      <dgm:t>
        <a:bodyPr/>
        <a:lstStyle/>
        <a:p>
          <a:endParaRPr lang="fr-FR"/>
        </a:p>
      </dgm:t>
    </dgm:pt>
    <dgm:pt modelId="{8FB787AD-002E-43B6-8812-5C13A8BB1507}" type="sibTrans" cxnId="{2AC3C6E0-5112-4863-84BB-B0308C1FA9B2}">
      <dgm:prSet/>
      <dgm:spPr/>
      <dgm:t>
        <a:bodyPr/>
        <a:lstStyle/>
        <a:p>
          <a:endParaRPr lang="fr-FR"/>
        </a:p>
      </dgm:t>
    </dgm:pt>
    <dgm:pt modelId="{4506A6D1-D700-4DD4-ABC7-61E07402D484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OPCA</a:t>
          </a:r>
        </a:p>
      </dgm:t>
    </dgm:pt>
    <dgm:pt modelId="{5FBD8AF4-6B90-4B8B-AD1F-9CB9674FE758}" type="parTrans" cxnId="{2C6A0014-BFF1-4B07-9DF6-9EB5A93AF1AC}">
      <dgm:prSet/>
      <dgm:spPr/>
      <dgm:t>
        <a:bodyPr/>
        <a:lstStyle/>
        <a:p>
          <a:endParaRPr lang="fr-FR"/>
        </a:p>
      </dgm:t>
    </dgm:pt>
    <dgm:pt modelId="{498E3EBF-D6DE-4A98-A8F1-0C7AF6217B53}" type="sibTrans" cxnId="{2C6A0014-BFF1-4B07-9DF6-9EB5A93AF1AC}">
      <dgm:prSet/>
      <dgm:spPr/>
      <dgm:t>
        <a:bodyPr/>
        <a:lstStyle/>
        <a:p>
          <a:endParaRPr lang="fr-FR"/>
        </a:p>
      </dgm:t>
    </dgm:pt>
    <dgm:pt modelId="{0BABCF8C-33F1-4A3C-8844-970BD177213D}">
      <dgm:prSet phldrT="[Texte]"/>
      <dgm:spPr/>
      <dgm:t>
        <a:bodyPr/>
        <a:lstStyle/>
        <a:p>
          <a:r>
            <a:rPr lang="fr-FR" b="1">
              <a:latin typeface="Arial" panose="020B0604020202020204" pitchFamily="34" charset="0"/>
              <a:cs typeface="Arial" panose="020B0604020202020204" pitchFamily="34" charset="0"/>
            </a:rPr>
            <a:t>İNGÉNİERİE DE FORMATION</a:t>
          </a:r>
        </a:p>
      </dgm:t>
    </dgm:pt>
    <dgm:pt modelId="{BAA02CB8-7A0A-4A6E-AE6A-E85B0B2E69DE}" type="parTrans" cxnId="{E69C141B-EF57-45E7-8D56-36BB0E398CD3}">
      <dgm:prSet/>
      <dgm:spPr/>
      <dgm:t>
        <a:bodyPr/>
        <a:lstStyle/>
        <a:p>
          <a:endParaRPr lang="fr-FR"/>
        </a:p>
      </dgm:t>
    </dgm:pt>
    <dgm:pt modelId="{F065D9F6-8867-427F-B479-79B146764F19}" type="sibTrans" cxnId="{E69C141B-EF57-45E7-8D56-36BB0E398CD3}">
      <dgm:prSet phldrT="02"/>
      <dgm:spPr/>
      <dgm:t>
        <a:bodyPr/>
        <a:lstStyle/>
        <a:p>
          <a:r>
            <a:rPr lang="fr-FR"/>
            <a:t>02</a:t>
          </a:r>
        </a:p>
      </dgm:t>
    </dgm:pt>
    <dgm:pt modelId="{2A369286-3F67-4C14-B77E-E25473A088F5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ORGANISMES DE FORMATION</a:t>
          </a:r>
        </a:p>
      </dgm:t>
    </dgm:pt>
    <dgm:pt modelId="{AE3A47AB-B846-4A18-8EEC-4B70647E9A64}" type="parTrans" cxnId="{83CEB82D-CABF-49F7-9282-956B36C02E07}">
      <dgm:prSet/>
      <dgm:spPr/>
      <dgm:t>
        <a:bodyPr/>
        <a:lstStyle/>
        <a:p>
          <a:endParaRPr lang="fr-FR"/>
        </a:p>
      </dgm:t>
    </dgm:pt>
    <dgm:pt modelId="{D8B87B70-379D-4CF5-9640-1E3544A8A702}" type="sibTrans" cxnId="{83CEB82D-CABF-49F7-9282-956B36C02E07}">
      <dgm:prSet/>
      <dgm:spPr/>
      <dgm:t>
        <a:bodyPr/>
        <a:lstStyle/>
        <a:p>
          <a:endParaRPr lang="fr-FR"/>
        </a:p>
      </dgm:t>
    </dgm:pt>
    <dgm:pt modelId="{928F140A-12E5-4BCB-9FC6-D8B9DAC6CB3E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PRESTATAIRES DE SERVICES</a:t>
          </a:r>
        </a:p>
      </dgm:t>
    </dgm:pt>
    <dgm:pt modelId="{BF10BD85-E98F-4161-8637-62DE64C78D83}" type="parTrans" cxnId="{C507CAD9-B950-4055-9FB0-434CAC73D92D}">
      <dgm:prSet/>
      <dgm:spPr/>
      <dgm:t>
        <a:bodyPr/>
        <a:lstStyle/>
        <a:p>
          <a:endParaRPr lang="fr-FR"/>
        </a:p>
      </dgm:t>
    </dgm:pt>
    <dgm:pt modelId="{6F517011-E58A-4692-8FC6-80E5A4649ED7}" type="sibTrans" cxnId="{C507CAD9-B950-4055-9FB0-434CAC73D92D}">
      <dgm:prSet/>
      <dgm:spPr/>
      <dgm:t>
        <a:bodyPr/>
        <a:lstStyle/>
        <a:p>
          <a:endParaRPr lang="fr-FR"/>
        </a:p>
      </dgm:t>
    </dgm:pt>
    <dgm:pt modelId="{7FC914B7-9D93-43EC-83DA-64CF1BD873FC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RÉGION</a:t>
          </a:r>
        </a:p>
      </dgm:t>
    </dgm:pt>
    <dgm:pt modelId="{463BA3ED-9F83-4413-8E89-696EBBBEDCBC}" type="parTrans" cxnId="{15468FFD-0044-401C-9021-1408D1AD8164}">
      <dgm:prSet/>
      <dgm:spPr/>
      <dgm:t>
        <a:bodyPr/>
        <a:lstStyle/>
        <a:p>
          <a:endParaRPr lang="fr-FR"/>
        </a:p>
      </dgm:t>
    </dgm:pt>
    <dgm:pt modelId="{B813F962-2864-4ECB-B6A4-9EC629CCA503}" type="sibTrans" cxnId="{15468FFD-0044-401C-9021-1408D1AD8164}">
      <dgm:prSet/>
      <dgm:spPr/>
      <dgm:t>
        <a:bodyPr/>
        <a:lstStyle/>
        <a:p>
          <a:endParaRPr lang="fr-FR"/>
        </a:p>
      </dgm:t>
    </dgm:pt>
    <dgm:pt modelId="{E766B62D-50CA-4CCD-BE92-C97E877F792A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BRANCHES PROFESSIONNELLES</a:t>
          </a:r>
        </a:p>
      </dgm:t>
    </dgm:pt>
    <dgm:pt modelId="{D1C64DB7-A2C5-4464-9A5E-D074CB3CB0D7}" type="parTrans" cxnId="{0FB4096A-CBB4-44AD-81C3-17FA9EEF1D0D}">
      <dgm:prSet/>
      <dgm:spPr/>
      <dgm:t>
        <a:bodyPr/>
        <a:lstStyle/>
        <a:p>
          <a:endParaRPr lang="fr-FR"/>
        </a:p>
      </dgm:t>
    </dgm:pt>
    <dgm:pt modelId="{E3F2C95C-F761-4A22-8FA2-B7BC79E514F7}" type="sibTrans" cxnId="{0FB4096A-CBB4-44AD-81C3-17FA9EEF1D0D}">
      <dgm:prSet/>
      <dgm:spPr/>
      <dgm:t>
        <a:bodyPr/>
        <a:lstStyle/>
        <a:p>
          <a:endParaRPr lang="fr-FR"/>
        </a:p>
      </dgm:t>
    </dgm:pt>
    <dgm:pt modelId="{47564959-F505-4FE0-B769-5597D3164372}">
      <dgm:prSet phldrT="[Texte]"/>
      <dgm:spPr/>
      <dgm:t>
        <a:bodyPr/>
        <a:lstStyle/>
        <a:p>
          <a:r>
            <a:rPr lang="fr-FR" b="1">
              <a:latin typeface="Arial" panose="020B0604020202020204" pitchFamily="34" charset="0"/>
              <a:cs typeface="Arial" panose="020B0604020202020204" pitchFamily="34" charset="0"/>
            </a:rPr>
            <a:t>İNGÉNİERİE PEDAGOGIQUE</a:t>
          </a:r>
        </a:p>
      </dgm:t>
    </dgm:pt>
    <dgm:pt modelId="{B3705F74-86B7-4E5D-8090-9887160AB952}" type="parTrans" cxnId="{9BA2B03A-9578-4BA4-BFE6-0730951C4F34}">
      <dgm:prSet/>
      <dgm:spPr/>
      <dgm:t>
        <a:bodyPr/>
        <a:lstStyle/>
        <a:p>
          <a:endParaRPr lang="fr-FR"/>
        </a:p>
      </dgm:t>
    </dgm:pt>
    <dgm:pt modelId="{85DE83AC-20A1-4BEC-B74F-EE3B9E7919E5}" type="sibTrans" cxnId="{9BA2B03A-9578-4BA4-BFE6-0730951C4F34}">
      <dgm:prSet phldrT="03"/>
      <dgm:spPr/>
      <dgm:t>
        <a:bodyPr/>
        <a:lstStyle/>
        <a:p>
          <a:r>
            <a:rPr lang="fr-FR"/>
            <a:t>03</a:t>
          </a:r>
        </a:p>
      </dgm:t>
    </dgm:pt>
    <dgm:pt modelId="{E062503E-8318-40F0-B66C-843BE1847016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FORMATEURS</a:t>
          </a:r>
        </a:p>
      </dgm:t>
    </dgm:pt>
    <dgm:pt modelId="{8DEED45E-B29A-47CF-B557-C70440777A2E}" type="parTrans" cxnId="{197C9E9C-17FC-46A6-BBF4-5C2855F7B0D5}">
      <dgm:prSet/>
      <dgm:spPr/>
      <dgm:t>
        <a:bodyPr/>
        <a:lstStyle/>
        <a:p>
          <a:endParaRPr lang="fr-FR"/>
        </a:p>
      </dgm:t>
    </dgm:pt>
    <dgm:pt modelId="{8367CCCB-C57A-4A97-B077-044C12F06A23}" type="sibTrans" cxnId="{197C9E9C-17FC-46A6-BBF4-5C2855F7B0D5}">
      <dgm:prSet/>
      <dgm:spPr/>
      <dgm:t>
        <a:bodyPr/>
        <a:lstStyle/>
        <a:p>
          <a:endParaRPr lang="fr-FR"/>
        </a:p>
      </dgm:t>
    </dgm:pt>
    <dgm:pt modelId="{EB0F88FE-7BF0-4519-B199-286C5BDF1896}" type="pres">
      <dgm:prSet presAssocID="{F43D96D4-02E2-46BD-BD1F-FC49D1DD17A3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EFE3814-DC2E-4ACA-98EC-A7E685938092}" type="pres">
      <dgm:prSet presAssocID="{11ABAD78-C58C-4939-B689-544F067F41A3}" presName="compositeNode" presStyleCnt="0">
        <dgm:presLayoutVars>
          <dgm:bulletEnabled val="1"/>
        </dgm:presLayoutVars>
      </dgm:prSet>
      <dgm:spPr/>
    </dgm:pt>
    <dgm:pt modelId="{F115A755-02DE-4584-A1C6-3BCC457596C1}" type="pres">
      <dgm:prSet presAssocID="{11ABAD78-C58C-4939-B689-544F067F41A3}" presName="bgRect" presStyleLbl="alignNode1" presStyleIdx="0" presStyleCnt="3"/>
      <dgm:spPr/>
      <dgm:t>
        <a:bodyPr/>
        <a:lstStyle/>
        <a:p>
          <a:endParaRPr lang="fr-FR"/>
        </a:p>
      </dgm:t>
    </dgm:pt>
    <dgm:pt modelId="{83BE036D-0514-4877-9823-BB2965A5934E}" type="pres">
      <dgm:prSet presAssocID="{21496EE2-561E-4F6F-9A24-E61E625A06AA}" presName="sibTransNodeRect" presStyleLbl="align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B9C992-D6D5-4A53-990B-1580868C8445}" type="pres">
      <dgm:prSet presAssocID="{11ABAD78-C58C-4939-B689-544F067F41A3}" presName="nodeRect" presStyleLbl="align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D1944E-9396-434A-96AA-FCE3C78CE88A}" type="pres">
      <dgm:prSet presAssocID="{21496EE2-561E-4F6F-9A24-E61E625A06AA}" presName="sibTrans" presStyleCnt="0"/>
      <dgm:spPr/>
    </dgm:pt>
    <dgm:pt modelId="{C563ED9C-F5B7-48BF-AB82-01D0A30CAAEC}" type="pres">
      <dgm:prSet presAssocID="{0BABCF8C-33F1-4A3C-8844-970BD177213D}" presName="compositeNode" presStyleCnt="0">
        <dgm:presLayoutVars>
          <dgm:bulletEnabled val="1"/>
        </dgm:presLayoutVars>
      </dgm:prSet>
      <dgm:spPr/>
    </dgm:pt>
    <dgm:pt modelId="{B45A0988-41CB-4424-9611-4EC191806FBB}" type="pres">
      <dgm:prSet presAssocID="{0BABCF8C-33F1-4A3C-8844-970BD177213D}" presName="bgRect" presStyleLbl="alignNode1" presStyleIdx="1" presStyleCnt="3"/>
      <dgm:spPr/>
      <dgm:t>
        <a:bodyPr/>
        <a:lstStyle/>
        <a:p>
          <a:endParaRPr lang="fr-FR"/>
        </a:p>
      </dgm:t>
    </dgm:pt>
    <dgm:pt modelId="{E726DFA7-BDA0-42C7-B807-03486BE7F7C4}" type="pres">
      <dgm:prSet presAssocID="{F065D9F6-8867-427F-B479-79B146764F19}" presName="sibTransNodeRect" presStyleLbl="align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5352DA-F0EC-412B-A1F2-C9FEAAD3B34C}" type="pres">
      <dgm:prSet presAssocID="{0BABCF8C-33F1-4A3C-8844-970BD177213D}" presName="nodeRect" presStyleLbl="align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017619-58C1-47D7-8695-2D8F4499FE24}" type="pres">
      <dgm:prSet presAssocID="{F065D9F6-8867-427F-B479-79B146764F19}" presName="sibTrans" presStyleCnt="0"/>
      <dgm:spPr/>
    </dgm:pt>
    <dgm:pt modelId="{7F383EBD-CBE2-4A42-A2A7-0C0E8F042190}" type="pres">
      <dgm:prSet presAssocID="{47564959-F505-4FE0-B769-5597D3164372}" presName="compositeNode" presStyleCnt="0">
        <dgm:presLayoutVars>
          <dgm:bulletEnabled val="1"/>
        </dgm:presLayoutVars>
      </dgm:prSet>
      <dgm:spPr/>
    </dgm:pt>
    <dgm:pt modelId="{775085CB-DD74-4F19-A10D-D4202424212E}" type="pres">
      <dgm:prSet presAssocID="{47564959-F505-4FE0-B769-5597D3164372}" presName="bgRect" presStyleLbl="alignNode1" presStyleIdx="2" presStyleCnt="3"/>
      <dgm:spPr/>
      <dgm:t>
        <a:bodyPr/>
        <a:lstStyle/>
        <a:p>
          <a:endParaRPr lang="fr-FR"/>
        </a:p>
      </dgm:t>
    </dgm:pt>
    <dgm:pt modelId="{20E4B082-6734-44A1-A04F-17D60F9D9C15}" type="pres">
      <dgm:prSet presAssocID="{85DE83AC-20A1-4BEC-B74F-EE3B9E7919E5}" presName="sibTransNodeRect" presStyleLbl="align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C50ABD-19D8-46B7-BF75-AA3990D7F2A9}" type="pres">
      <dgm:prSet presAssocID="{47564959-F505-4FE0-B769-5597D3164372}" presName="nodeRect" presStyleLbl="align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A0E7458-9395-42EC-AEEE-EF1870C4FF2C}" type="presOf" srcId="{928F140A-12E5-4BCB-9FC6-D8B9DAC6CB3E}" destId="{935352DA-F0EC-412B-A1F2-C9FEAAD3B34C}" srcOrd="0" destOrd="2" presId="urn:microsoft.com/office/officeart/2016/7/layout/LinearBlockProcessNumbered"/>
    <dgm:cxn modelId="{2AC3C6E0-5112-4863-84BB-B0308C1FA9B2}" srcId="{11ABAD78-C58C-4939-B689-544F067F41A3}" destId="{84D19B24-B1C5-4168-AA4D-E9574C461025}" srcOrd="0" destOrd="0" parTransId="{FDAD78FD-7B33-4CEF-A900-EFE3D3E6EC82}" sibTransId="{8FB787AD-002E-43B6-8812-5C13A8BB1507}"/>
    <dgm:cxn modelId="{197C9E9C-17FC-46A6-BBF4-5C2855F7B0D5}" srcId="{47564959-F505-4FE0-B769-5597D3164372}" destId="{E062503E-8318-40F0-B66C-843BE1847016}" srcOrd="0" destOrd="0" parTransId="{8DEED45E-B29A-47CF-B557-C70440777A2E}" sibTransId="{8367CCCB-C57A-4A97-B077-044C12F06A23}"/>
    <dgm:cxn modelId="{145F5E01-1588-4AD5-BDF8-B7979919F933}" type="presOf" srcId="{E062503E-8318-40F0-B66C-843BE1847016}" destId="{60C50ABD-19D8-46B7-BF75-AA3990D7F2A9}" srcOrd="0" destOrd="1" presId="urn:microsoft.com/office/officeart/2016/7/layout/LinearBlockProcessNumbered"/>
    <dgm:cxn modelId="{3672AB87-1B6D-44FB-8195-F5928FECFEA5}" type="presOf" srcId="{11ABAD78-C58C-4939-B689-544F067F41A3}" destId="{F115A755-02DE-4584-A1C6-3BCC457596C1}" srcOrd="0" destOrd="0" presId="urn:microsoft.com/office/officeart/2016/7/layout/LinearBlockProcessNumbered"/>
    <dgm:cxn modelId="{CA40F533-BB9A-4A04-9A32-82FD99ED9768}" type="presOf" srcId="{0BABCF8C-33F1-4A3C-8844-970BD177213D}" destId="{935352DA-F0EC-412B-A1F2-C9FEAAD3B34C}" srcOrd="1" destOrd="0" presId="urn:microsoft.com/office/officeart/2016/7/layout/LinearBlockProcessNumbered"/>
    <dgm:cxn modelId="{E69C141B-EF57-45E7-8D56-36BB0E398CD3}" srcId="{F43D96D4-02E2-46BD-BD1F-FC49D1DD17A3}" destId="{0BABCF8C-33F1-4A3C-8844-970BD177213D}" srcOrd="1" destOrd="0" parTransId="{BAA02CB8-7A0A-4A6E-AE6A-E85B0B2E69DE}" sibTransId="{F065D9F6-8867-427F-B479-79B146764F19}"/>
    <dgm:cxn modelId="{DD61605A-65C0-46A7-BC41-5367F64F109C}" type="presOf" srcId="{F43D96D4-02E2-46BD-BD1F-FC49D1DD17A3}" destId="{EB0F88FE-7BF0-4519-B199-286C5BDF1896}" srcOrd="0" destOrd="0" presId="urn:microsoft.com/office/officeart/2016/7/layout/LinearBlockProcessNumbered"/>
    <dgm:cxn modelId="{BEEBED5C-A10A-4A19-BA92-487F3C6BFF65}" type="presOf" srcId="{0BABCF8C-33F1-4A3C-8844-970BD177213D}" destId="{B45A0988-41CB-4424-9611-4EC191806FBB}" srcOrd="0" destOrd="0" presId="urn:microsoft.com/office/officeart/2016/7/layout/LinearBlockProcessNumbered"/>
    <dgm:cxn modelId="{0FB4096A-CBB4-44AD-81C3-17FA9EEF1D0D}" srcId="{11ABAD78-C58C-4939-B689-544F067F41A3}" destId="{E766B62D-50CA-4CCD-BE92-C97E877F792A}" srcOrd="2" destOrd="0" parTransId="{D1C64DB7-A2C5-4464-9A5E-D074CB3CB0D7}" sibTransId="{E3F2C95C-F761-4A22-8FA2-B7BC79E514F7}"/>
    <dgm:cxn modelId="{C507CAD9-B950-4055-9FB0-434CAC73D92D}" srcId="{0BABCF8C-33F1-4A3C-8844-970BD177213D}" destId="{928F140A-12E5-4BCB-9FC6-D8B9DAC6CB3E}" srcOrd="1" destOrd="0" parTransId="{BF10BD85-E98F-4161-8637-62DE64C78D83}" sibTransId="{6F517011-E58A-4692-8FC6-80E5A4649ED7}"/>
    <dgm:cxn modelId="{4DF7A8EB-87E0-4C73-A51E-61CCE5442867}" type="presOf" srcId="{21496EE2-561E-4F6F-9A24-E61E625A06AA}" destId="{83BE036D-0514-4877-9823-BB2965A5934E}" srcOrd="0" destOrd="0" presId="urn:microsoft.com/office/officeart/2016/7/layout/LinearBlockProcessNumbered"/>
    <dgm:cxn modelId="{1471359B-A351-4B50-B808-C4A1A6D54DA5}" type="presOf" srcId="{2A369286-3F67-4C14-B77E-E25473A088F5}" destId="{935352DA-F0EC-412B-A1F2-C9FEAAD3B34C}" srcOrd="0" destOrd="1" presId="urn:microsoft.com/office/officeart/2016/7/layout/LinearBlockProcessNumbered"/>
    <dgm:cxn modelId="{33AB8A4D-3C69-43DC-93F5-59457370A8AB}" type="presOf" srcId="{7FC914B7-9D93-43EC-83DA-64CF1BD873FC}" destId="{9DB9C992-D6D5-4A53-990B-1580868C8445}" srcOrd="0" destOrd="2" presId="urn:microsoft.com/office/officeart/2016/7/layout/LinearBlockProcessNumbered"/>
    <dgm:cxn modelId="{8457BE38-4419-41DB-B9D7-3CD20DEA995D}" type="presOf" srcId="{85DE83AC-20A1-4BEC-B74F-EE3B9E7919E5}" destId="{20E4B082-6734-44A1-A04F-17D60F9D9C15}" srcOrd="0" destOrd="0" presId="urn:microsoft.com/office/officeart/2016/7/layout/LinearBlockProcessNumbered"/>
    <dgm:cxn modelId="{1FE31626-4F1B-4CEF-A045-AE8010AE8672}" type="presOf" srcId="{F065D9F6-8867-427F-B479-79B146764F19}" destId="{E726DFA7-BDA0-42C7-B807-03486BE7F7C4}" srcOrd="0" destOrd="0" presId="urn:microsoft.com/office/officeart/2016/7/layout/LinearBlockProcessNumbered"/>
    <dgm:cxn modelId="{D122A7F7-8AF2-4B06-BAB4-B90525E0A790}" srcId="{F43D96D4-02E2-46BD-BD1F-FC49D1DD17A3}" destId="{11ABAD78-C58C-4939-B689-544F067F41A3}" srcOrd="0" destOrd="0" parTransId="{28CB2B3F-60A9-4A48-A5F5-50926FBC8A66}" sibTransId="{21496EE2-561E-4F6F-9A24-E61E625A06AA}"/>
    <dgm:cxn modelId="{7342D336-A0D4-4797-B9E9-089CE1E80A33}" type="presOf" srcId="{E766B62D-50CA-4CCD-BE92-C97E877F792A}" destId="{9DB9C992-D6D5-4A53-990B-1580868C8445}" srcOrd="0" destOrd="3" presId="urn:microsoft.com/office/officeart/2016/7/layout/LinearBlockProcessNumbered"/>
    <dgm:cxn modelId="{1F196092-20E7-4D9E-A961-845238CF449B}" type="presOf" srcId="{47564959-F505-4FE0-B769-5597D3164372}" destId="{775085CB-DD74-4F19-A10D-D4202424212E}" srcOrd="0" destOrd="0" presId="urn:microsoft.com/office/officeart/2016/7/layout/LinearBlockProcessNumbered"/>
    <dgm:cxn modelId="{3503B545-FE80-4F30-9B0F-E1A682AB58FD}" type="presOf" srcId="{47564959-F505-4FE0-B769-5597D3164372}" destId="{60C50ABD-19D8-46B7-BF75-AA3990D7F2A9}" srcOrd="1" destOrd="0" presId="urn:microsoft.com/office/officeart/2016/7/layout/LinearBlockProcessNumbered"/>
    <dgm:cxn modelId="{15468FFD-0044-401C-9021-1408D1AD8164}" srcId="{11ABAD78-C58C-4939-B689-544F067F41A3}" destId="{7FC914B7-9D93-43EC-83DA-64CF1BD873FC}" srcOrd="1" destOrd="0" parTransId="{463BA3ED-9F83-4413-8E89-696EBBBEDCBC}" sibTransId="{B813F962-2864-4ECB-B6A4-9EC629CCA503}"/>
    <dgm:cxn modelId="{7B24250D-B49D-467A-AC4C-75DB554C2A17}" type="presOf" srcId="{4506A6D1-D700-4DD4-ABC7-61E07402D484}" destId="{9DB9C992-D6D5-4A53-990B-1580868C8445}" srcOrd="0" destOrd="4" presId="urn:microsoft.com/office/officeart/2016/7/layout/LinearBlockProcessNumbered"/>
    <dgm:cxn modelId="{F7E95FA0-2839-4163-B2C5-B7FBB821ACE5}" type="presOf" srcId="{11ABAD78-C58C-4939-B689-544F067F41A3}" destId="{9DB9C992-D6D5-4A53-990B-1580868C8445}" srcOrd="1" destOrd="0" presId="urn:microsoft.com/office/officeart/2016/7/layout/LinearBlockProcessNumbered"/>
    <dgm:cxn modelId="{C085B1C8-4C67-4F54-974A-05889947C7C6}" type="presOf" srcId="{84D19B24-B1C5-4168-AA4D-E9574C461025}" destId="{9DB9C992-D6D5-4A53-990B-1580868C8445}" srcOrd="0" destOrd="1" presId="urn:microsoft.com/office/officeart/2016/7/layout/LinearBlockProcessNumbered"/>
    <dgm:cxn modelId="{2C6A0014-BFF1-4B07-9DF6-9EB5A93AF1AC}" srcId="{11ABAD78-C58C-4939-B689-544F067F41A3}" destId="{4506A6D1-D700-4DD4-ABC7-61E07402D484}" srcOrd="3" destOrd="0" parTransId="{5FBD8AF4-6B90-4B8B-AD1F-9CB9674FE758}" sibTransId="{498E3EBF-D6DE-4A98-A8F1-0C7AF6217B53}"/>
    <dgm:cxn modelId="{9BA2B03A-9578-4BA4-BFE6-0730951C4F34}" srcId="{F43D96D4-02E2-46BD-BD1F-FC49D1DD17A3}" destId="{47564959-F505-4FE0-B769-5597D3164372}" srcOrd="2" destOrd="0" parTransId="{B3705F74-86B7-4E5D-8090-9887160AB952}" sibTransId="{85DE83AC-20A1-4BEC-B74F-EE3B9E7919E5}"/>
    <dgm:cxn modelId="{83CEB82D-CABF-49F7-9282-956B36C02E07}" srcId="{0BABCF8C-33F1-4A3C-8844-970BD177213D}" destId="{2A369286-3F67-4C14-B77E-E25473A088F5}" srcOrd="0" destOrd="0" parTransId="{AE3A47AB-B846-4A18-8EEC-4B70647E9A64}" sibTransId="{D8B87B70-379D-4CF5-9640-1E3544A8A702}"/>
    <dgm:cxn modelId="{B1BE5B4A-3BAF-40E7-A20D-8A4D71AB8F9A}" type="presParOf" srcId="{EB0F88FE-7BF0-4519-B199-286C5BDF1896}" destId="{FEFE3814-DC2E-4ACA-98EC-A7E685938092}" srcOrd="0" destOrd="0" presId="urn:microsoft.com/office/officeart/2016/7/layout/LinearBlockProcessNumbered"/>
    <dgm:cxn modelId="{9E275B9D-7924-47B1-B8B1-9CF87F1AD69C}" type="presParOf" srcId="{FEFE3814-DC2E-4ACA-98EC-A7E685938092}" destId="{F115A755-02DE-4584-A1C6-3BCC457596C1}" srcOrd="0" destOrd="0" presId="urn:microsoft.com/office/officeart/2016/7/layout/LinearBlockProcessNumbered"/>
    <dgm:cxn modelId="{B6FCAC98-6253-4CB8-BAD3-3878915925AE}" type="presParOf" srcId="{FEFE3814-DC2E-4ACA-98EC-A7E685938092}" destId="{83BE036D-0514-4877-9823-BB2965A5934E}" srcOrd="1" destOrd="0" presId="urn:microsoft.com/office/officeart/2016/7/layout/LinearBlockProcessNumbered"/>
    <dgm:cxn modelId="{2F04F527-548D-4320-8B5E-6E3E92C9D11F}" type="presParOf" srcId="{FEFE3814-DC2E-4ACA-98EC-A7E685938092}" destId="{9DB9C992-D6D5-4A53-990B-1580868C8445}" srcOrd="2" destOrd="0" presId="urn:microsoft.com/office/officeart/2016/7/layout/LinearBlockProcessNumbered"/>
    <dgm:cxn modelId="{4677B80B-EEC0-4021-9FC4-8AD35B4388EC}" type="presParOf" srcId="{EB0F88FE-7BF0-4519-B199-286C5BDF1896}" destId="{D8D1944E-9396-434A-96AA-FCE3C78CE88A}" srcOrd="1" destOrd="0" presId="urn:microsoft.com/office/officeart/2016/7/layout/LinearBlockProcessNumbered"/>
    <dgm:cxn modelId="{4A7C7FCF-FD50-47F4-8975-8A1A5C35ED77}" type="presParOf" srcId="{EB0F88FE-7BF0-4519-B199-286C5BDF1896}" destId="{C563ED9C-F5B7-48BF-AB82-01D0A30CAAEC}" srcOrd="2" destOrd="0" presId="urn:microsoft.com/office/officeart/2016/7/layout/LinearBlockProcessNumbered"/>
    <dgm:cxn modelId="{9FAD4827-F51D-427F-AC90-39A25B1E9897}" type="presParOf" srcId="{C563ED9C-F5B7-48BF-AB82-01D0A30CAAEC}" destId="{B45A0988-41CB-4424-9611-4EC191806FBB}" srcOrd="0" destOrd="0" presId="urn:microsoft.com/office/officeart/2016/7/layout/LinearBlockProcessNumbered"/>
    <dgm:cxn modelId="{7754D59D-4D84-4048-97BA-D3A475EDE82B}" type="presParOf" srcId="{C563ED9C-F5B7-48BF-AB82-01D0A30CAAEC}" destId="{E726DFA7-BDA0-42C7-B807-03486BE7F7C4}" srcOrd="1" destOrd="0" presId="urn:microsoft.com/office/officeart/2016/7/layout/LinearBlockProcessNumbered"/>
    <dgm:cxn modelId="{BB36188A-CDF7-4EF2-A02A-D9A09DD59C58}" type="presParOf" srcId="{C563ED9C-F5B7-48BF-AB82-01D0A30CAAEC}" destId="{935352DA-F0EC-412B-A1F2-C9FEAAD3B34C}" srcOrd="2" destOrd="0" presId="urn:microsoft.com/office/officeart/2016/7/layout/LinearBlockProcessNumbered"/>
    <dgm:cxn modelId="{B2D3C2B4-CB1F-4B5D-A9DB-6BCF9D354E6A}" type="presParOf" srcId="{EB0F88FE-7BF0-4519-B199-286C5BDF1896}" destId="{41017619-58C1-47D7-8695-2D8F4499FE24}" srcOrd="3" destOrd="0" presId="urn:microsoft.com/office/officeart/2016/7/layout/LinearBlockProcessNumbered"/>
    <dgm:cxn modelId="{58CDCFAD-F88F-47DF-B832-0088E05F25DD}" type="presParOf" srcId="{EB0F88FE-7BF0-4519-B199-286C5BDF1896}" destId="{7F383EBD-CBE2-4A42-A2A7-0C0E8F042190}" srcOrd="4" destOrd="0" presId="urn:microsoft.com/office/officeart/2016/7/layout/LinearBlockProcessNumbered"/>
    <dgm:cxn modelId="{8B7A05F8-CBF4-4C29-AB7D-518620A7FF82}" type="presParOf" srcId="{7F383EBD-CBE2-4A42-A2A7-0C0E8F042190}" destId="{775085CB-DD74-4F19-A10D-D4202424212E}" srcOrd="0" destOrd="0" presId="urn:microsoft.com/office/officeart/2016/7/layout/LinearBlockProcessNumbered"/>
    <dgm:cxn modelId="{DB506D1D-120E-4B3F-8B31-6AEBAE3CD1A8}" type="presParOf" srcId="{7F383EBD-CBE2-4A42-A2A7-0C0E8F042190}" destId="{20E4B082-6734-44A1-A04F-17D60F9D9C15}" srcOrd="1" destOrd="0" presId="urn:microsoft.com/office/officeart/2016/7/layout/LinearBlockProcessNumbered"/>
    <dgm:cxn modelId="{E401E7BE-065F-449C-8347-22D8466F0D29}" type="presParOf" srcId="{7F383EBD-CBE2-4A42-A2A7-0C0E8F042190}" destId="{60C50ABD-19D8-46B7-BF75-AA3990D7F2A9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8DD207-82C8-424A-9EE3-09A80B990A77}" type="doc">
      <dgm:prSet loTypeId="urn:microsoft.com/office/officeart/2009/3/layout/PieProcess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7B97F3CC-2A33-49EB-B218-FE305B423D22}">
      <dgm:prSet phldrT="[Texte]"/>
      <dgm:spPr/>
      <dgm:t>
        <a:bodyPr/>
        <a:lstStyle/>
        <a:p>
          <a:r>
            <a:rPr lang="fr-FR"/>
            <a:t>Ingénierie des politiques</a:t>
          </a:r>
        </a:p>
      </dgm:t>
    </dgm:pt>
    <dgm:pt modelId="{0B600696-C8F2-418D-BC38-09F795740A8D}" type="parTrans" cxnId="{0A36B68B-3F7B-4D2B-B8FF-F7C641469254}">
      <dgm:prSet/>
      <dgm:spPr/>
      <dgm:t>
        <a:bodyPr/>
        <a:lstStyle/>
        <a:p>
          <a:endParaRPr lang="fr-FR"/>
        </a:p>
      </dgm:t>
    </dgm:pt>
    <dgm:pt modelId="{FD357491-2420-411F-A524-FC8D2BC175D4}" type="sibTrans" cxnId="{0A36B68B-3F7B-4D2B-B8FF-F7C641469254}">
      <dgm:prSet/>
      <dgm:spPr/>
      <dgm:t>
        <a:bodyPr/>
        <a:lstStyle/>
        <a:p>
          <a:endParaRPr lang="fr-FR"/>
        </a:p>
      </dgm:t>
    </dgm:pt>
    <dgm:pt modelId="{FFF33412-9ADE-455A-B7F8-6A7CAF008116}">
      <dgm:prSet phldrT="[Texte]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b="1">
              <a:latin typeface="Arial" panose="020B0604020202020204" pitchFamily="34" charset="0"/>
              <a:cs typeface="Arial" panose="020B0604020202020204" pitchFamily="34" charset="0"/>
            </a:rPr>
            <a:t>- Politique générale</a:t>
          </a:r>
        </a:p>
        <a:p>
          <a:pPr>
            <a:buFont typeface="Wingdings" panose="05000000000000000000" pitchFamily="2" charset="2"/>
            <a:buChar char="§"/>
          </a:pPr>
          <a:r>
            <a:rPr lang="fr-FR" b="1">
              <a:latin typeface="Arial" panose="020B0604020202020204" pitchFamily="34" charset="0"/>
              <a:cs typeface="Arial" panose="020B0604020202020204" pitchFamily="34" charset="0"/>
            </a:rPr>
            <a:t>- Politique sociale et salariale</a:t>
          </a:r>
        </a:p>
      </dgm:t>
    </dgm:pt>
    <dgm:pt modelId="{F4A39C14-0859-408D-AE01-E02CF0F46AC6}" type="parTrans" cxnId="{13624D89-2A2A-4087-86B7-68FBCB04D075}">
      <dgm:prSet/>
      <dgm:spPr/>
      <dgm:t>
        <a:bodyPr/>
        <a:lstStyle/>
        <a:p>
          <a:endParaRPr lang="fr-FR"/>
        </a:p>
      </dgm:t>
    </dgm:pt>
    <dgm:pt modelId="{CA0B1810-C9BB-4512-9417-97F3D157DACD}" type="sibTrans" cxnId="{13624D89-2A2A-4087-86B7-68FBCB04D075}">
      <dgm:prSet/>
      <dgm:spPr/>
      <dgm:t>
        <a:bodyPr/>
        <a:lstStyle/>
        <a:p>
          <a:endParaRPr lang="fr-FR"/>
        </a:p>
      </dgm:t>
    </dgm:pt>
    <dgm:pt modelId="{A9118126-7DBB-45C8-8D82-49C6A6075C8D}">
      <dgm:prSet phldrT="[Texte]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b="1">
              <a:latin typeface="Arial" panose="020B0604020202020204" pitchFamily="34" charset="0"/>
              <a:cs typeface="Arial" panose="020B0604020202020204" pitchFamily="34" charset="0"/>
            </a:rPr>
            <a:t>- Gestion du personnel et des emplois</a:t>
          </a:r>
        </a:p>
      </dgm:t>
    </dgm:pt>
    <dgm:pt modelId="{97F75195-9705-46B2-A5F2-6525F6543E2A}" type="parTrans" cxnId="{A4996E8A-1DBE-4E0E-A584-A8BD2052A31B}">
      <dgm:prSet/>
      <dgm:spPr/>
      <dgm:t>
        <a:bodyPr/>
        <a:lstStyle/>
        <a:p>
          <a:endParaRPr lang="fr-FR"/>
        </a:p>
      </dgm:t>
    </dgm:pt>
    <dgm:pt modelId="{A6C2A129-E9E4-4EF9-96BE-79F34D1F0880}" type="sibTrans" cxnId="{A4996E8A-1DBE-4E0E-A584-A8BD2052A31B}">
      <dgm:prSet/>
      <dgm:spPr/>
      <dgm:t>
        <a:bodyPr/>
        <a:lstStyle/>
        <a:p>
          <a:endParaRPr lang="fr-FR"/>
        </a:p>
      </dgm:t>
    </dgm:pt>
    <dgm:pt modelId="{8AE9AE6A-300C-4999-B5EE-AC2691D6C2C6}">
      <dgm:prSet phldrT="[Texte]"/>
      <dgm:spPr/>
      <dgm:t>
        <a:bodyPr/>
        <a:lstStyle/>
        <a:p>
          <a:r>
            <a:rPr lang="fr-FR"/>
            <a:t>Ingénierie de formation</a:t>
          </a:r>
        </a:p>
      </dgm:t>
    </dgm:pt>
    <dgm:pt modelId="{63DD51A4-624C-45D0-8D78-9D9C1F97FEC2}" type="parTrans" cxnId="{5B32BECD-BA87-4BAD-B6D8-0EE944FD16CB}">
      <dgm:prSet/>
      <dgm:spPr/>
      <dgm:t>
        <a:bodyPr/>
        <a:lstStyle/>
        <a:p>
          <a:endParaRPr lang="fr-FR"/>
        </a:p>
      </dgm:t>
    </dgm:pt>
    <dgm:pt modelId="{7DD25474-8198-4398-ACA0-439AE88E1FE9}" type="sibTrans" cxnId="{5B32BECD-BA87-4BAD-B6D8-0EE944FD16CB}">
      <dgm:prSet/>
      <dgm:spPr/>
      <dgm:t>
        <a:bodyPr/>
        <a:lstStyle/>
        <a:p>
          <a:endParaRPr lang="fr-FR"/>
        </a:p>
      </dgm:t>
    </dgm:pt>
    <dgm:pt modelId="{7A77688A-9724-4F0D-BAAD-AFF72FCDE9EC}">
      <dgm:prSet phldrT="[Texte]" custT="1"/>
      <dgm:spPr/>
      <dgm:t>
        <a:bodyPr/>
        <a:lstStyle/>
        <a:p>
          <a:r>
            <a:rPr lang="fr-FR" sz="1500" b="1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Analyse des besoins de formation</a:t>
          </a:r>
          <a:endParaRPr lang="fr-FR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BF5F51-C442-4D79-99EB-5BD401148293}" type="parTrans" cxnId="{E587FF5A-D3F3-468D-9294-F1718F6DEA40}">
      <dgm:prSet/>
      <dgm:spPr/>
      <dgm:t>
        <a:bodyPr/>
        <a:lstStyle/>
        <a:p>
          <a:endParaRPr lang="fr-FR"/>
        </a:p>
      </dgm:t>
    </dgm:pt>
    <dgm:pt modelId="{A08B2E4B-1652-434E-BEEC-C3B0C8A6C72D}" type="sibTrans" cxnId="{E587FF5A-D3F3-468D-9294-F1718F6DEA40}">
      <dgm:prSet/>
      <dgm:spPr/>
      <dgm:t>
        <a:bodyPr/>
        <a:lstStyle/>
        <a:p>
          <a:endParaRPr lang="fr-FR"/>
        </a:p>
      </dgm:t>
    </dgm:pt>
    <dgm:pt modelId="{9B10637D-25BA-4ECE-A223-FF3859E569CC}">
      <dgm:prSet phldrT="[Texte]"/>
      <dgm:spPr/>
      <dgm:t>
        <a:bodyPr/>
        <a:lstStyle/>
        <a:p>
          <a:r>
            <a:rPr lang="fr-FR"/>
            <a:t>Ingénierie pédagogique</a:t>
          </a:r>
        </a:p>
      </dgm:t>
    </dgm:pt>
    <dgm:pt modelId="{93919164-5DAF-49A5-B4A9-4056C01FFC45}" type="parTrans" cxnId="{47AB2150-724D-4AFA-879C-0B89FBAD2785}">
      <dgm:prSet/>
      <dgm:spPr/>
      <dgm:t>
        <a:bodyPr/>
        <a:lstStyle/>
        <a:p>
          <a:endParaRPr lang="fr-FR"/>
        </a:p>
      </dgm:t>
    </dgm:pt>
    <dgm:pt modelId="{5C3FC635-EABE-4596-821B-562AA016FA5D}" type="sibTrans" cxnId="{47AB2150-724D-4AFA-879C-0B89FBAD2785}">
      <dgm:prSet/>
      <dgm:spPr/>
      <dgm:t>
        <a:bodyPr/>
        <a:lstStyle/>
        <a:p>
          <a:endParaRPr lang="fr-FR"/>
        </a:p>
      </dgm:t>
    </dgm:pt>
    <dgm:pt modelId="{E5F381A0-E6FE-4289-AA28-B25ABB3694DE}">
      <dgm:prSet phldrT="[Texte]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b="1">
              <a:latin typeface="Arial" panose="020B0604020202020204" pitchFamily="34" charset="0"/>
              <a:cs typeface="Arial" panose="020B0604020202020204" pitchFamily="34" charset="0"/>
            </a:rPr>
            <a:t>- Politique de formation</a:t>
          </a:r>
        </a:p>
        <a:p>
          <a:pPr>
            <a:buFont typeface="Wingdings" panose="05000000000000000000" pitchFamily="2" charset="2"/>
            <a:buChar char="§"/>
          </a:pPr>
          <a:r>
            <a:rPr lang="fr-FR" b="1">
              <a:latin typeface="Arial" panose="020B0604020202020204" pitchFamily="34" charset="0"/>
              <a:cs typeface="Arial" panose="020B0604020202020204" pitchFamily="34" charset="0"/>
            </a:rPr>
            <a:t>- Politique Qualité</a:t>
          </a:r>
        </a:p>
      </dgm:t>
    </dgm:pt>
    <dgm:pt modelId="{4F3F31A7-C3B4-4B2B-B64B-509DB93D796E}" type="parTrans" cxnId="{EFE17B1B-D6CA-4B33-B48E-DEEAD637E236}">
      <dgm:prSet/>
      <dgm:spPr/>
      <dgm:t>
        <a:bodyPr/>
        <a:lstStyle/>
        <a:p>
          <a:endParaRPr lang="fr-FR"/>
        </a:p>
      </dgm:t>
    </dgm:pt>
    <dgm:pt modelId="{AC36682D-58D9-400B-9AA4-E2FF9F344AE8}" type="sibTrans" cxnId="{EFE17B1B-D6CA-4B33-B48E-DEEAD637E236}">
      <dgm:prSet/>
      <dgm:spPr/>
      <dgm:t>
        <a:bodyPr/>
        <a:lstStyle/>
        <a:p>
          <a:endParaRPr lang="fr-FR"/>
        </a:p>
      </dgm:t>
    </dgm:pt>
    <dgm:pt modelId="{BADCB3AC-98D6-4EC4-A070-FA7B1FA1C87C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- Montage d’actions de formation</a:t>
          </a:r>
          <a:endParaRPr lang="fr-FR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D88F4E-F4F4-4C0A-AE64-23672F97DCC3}" type="parTrans" cxnId="{14244087-1B33-44F2-8303-FBF5E5FB734C}">
      <dgm:prSet/>
      <dgm:spPr/>
      <dgm:t>
        <a:bodyPr/>
        <a:lstStyle/>
        <a:p>
          <a:endParaRPr lang="fr-FR"/>
        </a:p>
      </dgm:t>
    </dgm:pt>
    <dgm:pt modelId="{8DC68465-3D44-43E4-AFC7-0EA3FF5648D1}" type="sibTrans" cxnId="{14244087-1B33-44F2-8303-FBF5E5FB734C}">
      <dgm:prSet/>
      <dgm:spPr/>
      <dgm:t>
        <a:bodyPr/>
        <a:lstStyle/>
        <a:p>
          <a:endParaRPr lang="fr-FR"/>
        </a:p>
      </dgm:t>
    </dgm:pt>
    <dgm:pt modelId="{F56CAF3F-176A-48ED-A3EA-9B64EBB6A175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- Montages financiers</a:t>
          </a:r>
        </a:p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- Gestion du plan de formation</a:t>
          </a:r>
          <a:endParaRPr lang="fr-FR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50D7E4-962E-4396-BF04-C6296BF3A849}" type="parTrans" cxnId="{37A5DD38-5E16-4946-80BD-020C910A992F}">
      <dgm:prSet/>
      <dgm:spPr/>
      <dgm:t>
        <a:bodyPr/>
        <a:lstStyle/>
        <a:p>
          <a:endParaRPr lang="fr-FR"/>
        </a:p>
      </dgm:t>
    </dgm:pt>
    <dgm:pt modelId="{124DD576-4056-4DFB-B524-A39A91959109}" type="sibTrans" cxnId="{37A5DD38-5E16-4946-80BD-020C910A992F}">
      <dgm:prSet/>
      <dgm:spPr/>
      <dgm:t>
        <a:bodyPr/>
        <a:lstStyle/>
        <a:p>
          <a:endParaRPr lang="fr-FR"/>
        </a:p>
      </dgm:t>
    </dgm:pt>
    <dgm:pt modelId="{D1B101DF-4BCE-4831-9773-FA764026A3EF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- Coordination des projets de formation</a:t>
          </a:r>
        </a:p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- Choix des prestataires</a:t>
          </a:r>
        </a:p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- Évaluation de la formation</a:t>
          </a:r>
          <a:r>
            <a:rPr lang="fr-FR" sz="1400" b="1"/>
            <a:t> </a:t>
          </a:r>
          <a:endParaRPr lang="fr-FR" sz="1400" b="1" dirty="0"/>
        </a:p>
      </dgm:t>
    </dgm:pt>
    <dgm:pt modelId="{A099DB4D-359A-4B33-83EF-DBB70273352E}" type="parTrans" cxnId="{7388F2AA-6E73-45C6-B5F1-4478AEBFEBB3}">
      <dgm:prSet/>
      <dgm:spPr/>
      <dgm:t>
        <a:bodyPr/>
        <a:lstStyle/>
        <a:p>
          <a:endParaRPr lang="fr-FR"/>
        </a:p>
      </dgm:t>
    </dgm:pt>
    <dgm:pt modelId="{9B292EC4-6735-4B6B-BF70-0817706A04B8}" type="sibTrans" cxnId="{7388F2AA-6E73-45C6-B5F1-4478AEBFEBB3}">
      <dgm:prSet/>
      <dgm:spPr/>
      <dgm:t>
        <a:bodyPr/>
        <a:lstStyle/>
        <a:p>
          <a:endParaRPr lang="fr-FR"/>
        </a:p>
      </dgm:t>
    </dgm:pt>
    <dgm:pt modelId="{871F31D5-1836-4887-A09B-FE2E94B19A64}">
      <dgm:prSet phldrT="[Texte]"/>
      <dgm:spPr/>
      <dgm:t>
        <a:bodyPr/>
        <a:lstStyle/>
        <a:p>
          <a:r>
            <a:rPr lang="fr-FR" b="1"/>
            <a:t>- Identification des prérequis</a:t>
          </a:r>
        </a:p>
      </dgm:t>
    </dgm:pt>
    <dgm:pt modelId="{CFDABC49-B382-4A31-BD67-832CC0352DFD}" type="parTrans" cxnId="{020824DD-248A-4184-ACAF-521B968D0298}">
      <dgm:prSet/>
      <dgm:spPr/>
      <dgm:t>
        <a:bodyPr/>
        <a:lstStyle/>
        <a:p>
          <a:endParaRPr lang="fr-FR"/>
        </a:p>
      </dgm:t>
    </dgm:pt>
    <dgm:pt modelId="{7041D809-4D45-41E7-B00F-779F82C64F33}" type="sibTrans" cxnId="{020824DD-248A-4184-ACAF-521B968D0298}">
      <dgm:prSet/>
      <dgm:spPr/>
      <dgm:t>
        <a:bodyPr/>
        <a:lstStyle/>
        <a:p>
          <a:endParaRPr lang="fr-FR"/>
        </a:p>
      </dgm:t>
    </dgm:pt>
    <dgm:pt modelId="{94725F92-8EB6-4BA9-B102-5305B6E54730}">
      <dgm:prSet phldrT="[Texte]"/>
      <dgm:spPr/>
      <dgm:t>
        <a:bodyPr/>
        <a:lstStyle/>
        <a:p>
          <a:r>
            <a:rPr lang="fr-FR" b="1"/>
            <a:t>- Recrutement des stagiaires</a:t>
          </a:r>
        </a:p>
      </dgm:t>
    </dgm:pt>
    <dgm:pt modelId="{5A042128-2789-4774-898D-63908142C41C}" type="parTrans" cxnId="{00C57440-8AC8-407C-8CFB-9057765677AD}">
      <dgm:prSet/>
      <dgm:spPr/>
      <dgm:t>
        <a:bodyPr/>
        <a:lstStyle/>
        <a:p>
          <a:endParaRPr lang="fr-FR"/>
        </a:p>
      </dgm:t>
    </dgm:pt>
    <dgm:pt modelId="{4D9A2E28-2E97-41D6-B974-831118531E9B}" type="sibTrans" cxnId="{00C57440-8AC8-407C-8CFB-9057765677AD}">
      <dgm:prSet/>
      <dgm:spPr/>
      <dgm:t>
        <a:bodyPr/>
        <a:lstStyle/>
        <a:p>
          <a:endParaRPr lang="fr-FR"/>
        </a:p>
      </dgm:t>
    </dgm:pt>
    <dgm:pt modelId="{E4FA55DC-2950-4DDB-9268-B2AF0D909E11}">
      <dgm:prSet phldrT="[Texte]"/>
      <dgm:spPr/>
      <dgm:t>
        <a:bodyPr/>
        <a:lstStyle/>
        <a:p>
          <a:r>
            <a:rPr lang="fr-FR" b="1"/>
            <a:t>- Préparation et mise en oeuvre des démarches pédagogiques</a:t>
          </a:r>
        </a:p>
        <a:p>
          <a:r>
            <a:rPr lang="fr-FR" b="1"/>
            <a:t>- Préparation et utilisation des supports, contenus, matériels</a:t>
          </a:r>
        </a:p>
        <a:p>
          <a:r>
            <a:rPr lang="fr-FR" b="1"/>
            <a:t>- Coordination pédagogique  Évaluation et validation des acquis</a:t>
          </a:r>
        </a:p>
        <a:p>
          <a:endParaRPr lang="fr-FR"/>
        </a:p>
        <a:p>
          <a:endParaRPr lang="fr-FR"/>
        </a:p>
      </dgm:t>
    </dgm:pt>
    <dgm:pt modelId="{55BDF17D-9AD3-4033-98BF-3FD3AE1A2F33}" type="parTrans" cxnId="{B7919BA9-A480-4774-9667-9D20AA86B29A}">
      <dgm:prSet/>
      <dgm:spPr/>
      <dgm:t>
        <a:bodyPr/>
        <a:lstStyle/>
        <a:p>
          <a:endParaRPr lang="fr-FR"/>
        </a:p>
      </dgm:t>
    </dgm:pt>
    <dgm:pt modelId="{2202E7A2-6D9F-454E-9019-C54095BA0686}" type="sibTrans" cxnId="{B7919BA9-A480-4774-9667-9D20AA86B29A}">
      <dgm:prSet/>
      <dgm:spPr/>
      <dgm:t>
        <a:bodyPr/>
        <a:lstStyle/>
        <a:p>
          <a:endParaRPr lang="fr-FR"/>
        </a:p>
      </dgm:t>
    </dgm:pt>
    <dgm:pt modelId="{DE4BBAD4-E160-499C-9211-283E4EDAB347}" type="pres">
      <dgm:prSet presAssocID="{9C8DD207-82C8-424A-9EE3-09A80B990A77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45BC4DAE-C2A9-4A49-9202-6F02C3563DEB}" type="pres">
      <dgm:prSet presAssocID="{7B97F3CC-2A33-49EB-B218-FE305B423D22}" presName="ParentComposite" presStyleCnt="0"/>
      <dgm:spPr/>
    </dgm:pt>
    <dgm:pt modelId="{9A2D640B-7A58-42AA-A66F-466F0F2E0A2F}" type="pres">
      <dgm:prSet presAssocID="{7B97F3CC-2A33-49EB-B218-FE305B423D22}" presName="Chord" presStyleLbl="bgShp" presStyleIdx="0" presStyleCnt="3"/>
      <dgm:spPr/>
    </dgm:pt>
    <dgm:pt modelId="{5CFC40F4-86AE-426F-B076-667AEB391D98}" type="pres">
      <dgm:prSet presAssocID="{7B97F3CC-2A33-49EB-B218-FE305B423D22}" presName="Pie" presStyleLbl="alignNode1" presStyleIdx="0" presStyleCnt="3"/>
      <dgm:spPr/>
    </dgm:pt>
    <dgm:pt modelId="{392233D5-76A1-4B4D-A1F9-0622F771620B}" type="pres">
      <dgm:prSet presAssocID="{7B97F3CC-2A33-49EB-B218-FE305B423D22}" presName="Parent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8A03AB-1BFE-4968-85B4-4CADFC6FBA6E}" type="pres">
      <dgm:prSet presAssocID="{CA0B1810-C9BB-4512-9417-97F3D157DACD}" presName="negSibTrans" presStyleCnt="0"/>
      <dgm:spPr/>
    </dgm:pt>
    <dgm:pt modelId="{8C8CDCED-0124-48BD-B369-02DF509C2C19}" type="pres">
      <dgm:prSet presAssocID="{7B97F3CC-2A33-49EB-B218-FE305B423D22}" presName="composite" presStyleCnt="0"/>
      <dgm:spPr/>
    </dgm:pt>
    <dgm:pt modelId="{F6865C8B-7461-4586-82DD-FBFE761699EF}" type="pres">
      <dgm:prSet presAssocID="{7B97F3CC-2A33-49EB-B218-FE305B423D22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84BA9B-9336-424C-9D1A-A348B31DBFA1}" type="pres">
      <dgm:prSet presAssocID="{FD357491-2420-411F-A524-FC8D2BC175D4}" presName="sibTrans" presStyleCnt="0"/>
      <dgm:spPr/>
    </dgm:pt>
    <dgm:pt modelId="{3C7D87C0-452E-4D49-A4F9-B2D0E4D38067}" type="pres">
      <dgm:prSet presAssocID="{8AE9AE6A-300C-4999-B5EE-AC2691D6C2C6}" presName="ParentComposite" presStyleCnt="0"/>
      <dgm:spPr/>
    </dgm:pt>
    <dgm:pt modelId="{B297A35E-29BA-44FE-8056-8B5D97635DC8}" type="pres">
      <dgm:prSet presAssocID="{8AE9AE6A-300C-4999-B5EE-AC2691D6C2C6}" presName="Chord" presStyleLbl="bgShp" presStyleIdx="1" presStyleCnt="3"/>
      <dgm:spPr/>
    </dgm:pt>
    <dgm:pt modelId="{E9504E05-B723-4CEC-B4F4-A28DCFA6EB0B}" type="pres">
      <dgm:prSet presAssocID="{8AE9AE6A-300C-4999-B5EE-AC2691D6C2C6}" presName="Pie" presStyleLbl="alignNode1" presStyleIdx="1" presStyleCnt="3"/>
      <dgm:spPr/>
    </dgm:pt>
    <dgm:pt modelId="{05DE4697-D1C9-40AB-ADED-D4A318F8AB1A}" type="pres">
      <dgm:prSet presAssocID="{8AE9AE6A-300C-4999-B5EE-AC2691D6C2C6}" presName="Parent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05968-F916-4328-8BA4-4EEFC8457A70}" type="pres">
      <dgm:prSet presAssocID="{A08B2E4B-1652-434E-BEEC-C3B0C8A6C72D}" presName="negSibTrans" presStyleCnt="0"/>
      <dgm:spPr/>
    </dgm:pt>
    <dgm:pt modelId="{9EE4EB61-6D1F-4956-B386-08350338B1D9}" type="pres">
      <dgm:prSet presAssocID="{8AE9AE6A-300C-4999-B5EE-AC2691D6C2C6}" presName="composite" presStyleCnt="0"/>
      <dgm:spPr/>
    </dgm:pt>
    <dgm:pt modelId="{7CFF5933-1358-4D9F-B0FE-72C5A77AF3F8}" type="pres">
      <dgm:prSet presAssocID="{8AE9AE6A-300C-4999-B5EE-AC2691D6C2C6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3DC0EC-C01B-4D75-AD6D-F7AC3B0AF0C0}" type="pres">
      <dgm:prSet presAssocID="{7DD25474-8198-4398-ACA0-439AE88E1FE9}" presName="sibTrans" presStyleCnt="0"/>
      <dgm:spPr/>
    </dgm:pt>
    <dgm:pt modelId="{0D02E8C7-F988-4DC3-8BC8-D1BB987A4824}" type="pres">
      <dgm:prSet presAssocID="{9B10637D-25BA-4ECE-A223-FF3859E569CC}" presName="ParentComposite" presStyleCnt="0"/>
      <dgm:spPr/>
    </dgm:pt>
    <dgm:pt modelId="{4F255BBD-23A7-4C86-ABEA-51CA71701723}" type="pres">
      <dgm:prSet presAssocID="{9B10637D-25BA-4ECE-A223-FF3859E569CC}" presName="Chord" presStyleLbl="bgShp" presStyleIdx="2" presStyleCnt="3"/>
      <dgm:spPr/>
    </dgm:pt>
    <dgm:pt modelId="{F57FCC27-A984-4134-BDCA-D95DD2C55876}" type="pres">
      <dgm:prSet presAssocID="{9B10637D-25BA-4ECE-A223-FF3859E569CC}" presName="Pie" presStyleLbl="alignNode1" presStyleIdx="2" presStyleCnt="3"/>
      <dgm:spPr/>
    </dgm:pt>
    <dgm:pt modelId="{49ADFF4C-3D36-4E32-9401-BD5C99DCE400}" type="pres">
      <dgm:prSet presAssocID="{9B10637D-25BA-4ECE-A223-FF3859E569CC}" presName="Parent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3785AB-AE68-4EF3-A7A7-6A03807C97CC}" type="pres">
      <dgm:prSet presAssocID="{7041D809-4D45-41E7-B00F-779F82C64F33}" presName="negSibTrans" presStyleCnt="0"/>
      <dgm:spPr/>
    </dgm:pt>
    <dgm:pt modelId="{C909DEA6-9580-4A11-B456-5941655494AB}" type="pres">
      <dgm:prSet presAssocID="{9B10637D-25BA-4ECE-A223-FF3859E569CC}" presName="composite" presStyleCnt="0"/>
      <dgm:spPr/>
    </dgm:pt>
    <dgm:pt modelId="{91304C86-7862-4EAB-B390-271FFAF96B08}" type="pres">
      <dgm:prSet presAssocID="{9B10637D-25BA-4ECE-A223-FF3859E569CC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4996E8A-1DBE-4E0E-A584-A8BD2052A31B}" srcId="{7B97F3CC-2A33-49EB-B218-FE305B423D22}" destId="{A9118126-7DBB-45C8-8D82-49C6A6075C8D}" srcOrd="1" destOrd="0" parTransId="{97F75195-9705-46B2-A5F2-6525F6543E2A}" sibTransId="{A6C2A129-E9E4-4EF9-96BE-79F34D1F0880}"/>
    <dgm:cxn modelId="{BE934088-7405-49D6-BF12-062691CFB941}" type="presOf" srcId="{8AE9AE6A-300C-4999-B5EE-AC2691D6C2C6}" destId="{05DE4697-D1C9-40AB-ADED-D4A318F8AB1A}" srcOrd="0" destOrd="0" presId="urn:microsoft.com/office/officeart/2009/3/layout/PieProcess"/>
    <dgm:cxn modelId="{4E8B63BA-84CB-4095-B18A-089DA2C796B8}" type="presOf" srcId="{F56CAF3F-176A-48ED-A3EA-9B64EBB6A175}" destId="{7CFF5933-1358-4D9F-B0FE-72C5A77AF3F8}" srcOrd="0" destOrd="2" presId="urn:microsoft.com/office/officeart/2009/3/layout/PieProcess"/>
    <dgm:cxn modelId="{13624D89-2A2A-4087-86B7-68FBCB04D075}" srcId="{7B97F3CC-2A33-49EB-B218-FE305B423D22}" destId="{FFF33412-9ADE-455A-B7F8-6A7CAF008116}" srcOrd="0" destOrd="0" parTransId="{F4A39C14-0859-408D-AE01-E02CF0F46AC6}" sibTransId="{CA0B1810-C9BB-4512-9417-97F3D157DACD}"/>
    <dgm:cxn modelId="{47AB2150-724D-4AFA-879C-0B89FBAD2785}" srcId="{9C8DD207-82C8-424A-9EE3-09A80B990A77}" destId="{9B10637D-25BA-4ECE-A223-FF3859E569CC}" srcOrd="2" destOrd="0" parTransId="{93919164-5DAF-49A5-B4A9-4056C01FFC45}" sibTransId="{5C3FC635-EABE-4596-821B-562AA016FA5D}"/>
    <dgm:cxn modelId="{E7C68C69-6E0A-453F-8DF9-CEDD0AD33F58}" type="presOf" srcId="{E4FA55DC-2950-4DDB-9268-B2AF0D909E11}" destId="{91304C86-7862-4EAB-B390-271FFAF96B08}" srcOrd="0" destOrd="2" presId="urn:microsoft.com/office/officeart/2009/3/layout/PieProcess"/>
    <dgm:cxn modelId="{D469B507-C746-4A7E-95D2-1222F6F66265}" type="presOf" srcId="{7B97F3CC-2A33-49EB-B218-FE305B423D22}" destId="{392233D5-76A1-4B4D-A1F9-0622F771620B}" srcOrd="0" destOrd="0" presId="urn:microsoft.com/office/officeart/2009/3/layout/PieProcess"/>
    <dgm:cxn modelId="{6A7A28AA-94AF-4340-981A-FCA4EE56E65C}" type="presOf" srcId="{9B10637D-25BA-4ECE-A223-FF3859E569CC}" destId="{49ADFF4C-3D36-4E32-9401-BD5C99DCE400}" srcOrd="0" destOrd="0" presId="urn:microsoft.com/office/officeart/2009/3/layout/PieProcess"/>
    <dgm:cxn modelId="{5B32BECD-BA87-4BAD-B6D8-0EE944FD16CB}" srcId="{9C8DD207-82C8-424A-9EE3-09A80B990A77}" destId="{8AE9AE6A-300C-4999-B5EE-AC2691D6C2C6}" srcOrd="1" destOrd="0" parTransId="{63DD51A4-624C-45D0-8D78-9D9C1F97FEC2}" sibTransId="{7DD25474-8198-4398-ACA0-439AE88E1FE9}"/>
    <dgm:cxn modelId="{50939A2D-C4D4-4F5E-8B80-B9A353415D5A}" type="presOf" srcId="{7A77688A-9724-4F0D-BAAD-AFF72FCDE9EC}" destId="{7CFF5933-1358-4D9F-B0FE-72C5A77AF3F8}" srcOrd="0" destOrd="0" presId="urn:microsoft.com/office/officeart/2009/3/layout/PieProcess"/>
    <dgm:cxn modelId="{E587FF5A-D3F3-468D-9294-F1718F6DEA40}" srcId="{8AE9AE6A-300C-4999-B5EE-AC2691D6C2C6}" destId="{7A77688A-9724-4F0D-BAAD-AFF72FCDE9EC}" srcOrd="0" destOrd="0" parTransId="{4FBF5F51-C442-4D79-99EB-5BD401148293}" sibTransId="{A08B2E4B-1652-434E-BEEC-C3B0C8A6C72D}"/>
    <dgm:cxn modelId="{00C57440-8AC8-407C-8CFB-9057765677AD}" srcId="{9B10637D-25BA-4ECE-A223-FF3859E569CC}" destId="{94725F92-8EB6-4BA9-B102-5305B6E54730}" srcOrd="1" destOrd="0" parTransId="{5A042128-2789-4774-898D-63908142C41C}" sibTransId="{4D9A2E28-2E97-41D6-B974-831118531E9B}"/>
    <dgm:cxn modelId="{14244087-1B33-44F2-8303-FBF5E5FB734C}" srcId="{8AE9AE6A-300C-4999-B5EE-AC2691D6C2C6}" destId="{BADCB3AC-98D6-4EC4-A070-FA7B1FA1C87C}" srcOrd="1" destOrd="0" parTransId="{A3D88F4E-F4F4-4C0A-AE64-23672F97DCC3}" sibTransId="{8DC68465-3D44-43E4-AFC7-0EA3FF5648D1}"/>
    <dgm:cxn modelId="{37A5DD38-5E16-4946-80BD-020C910A992F}" srcId="{8AE9AE6A-300C-4999-B5EE-AC2691D6C2C6}" destId="{F56CAF3F-176A-48ED-A3EA-9B64EBB6A175}" srcOrd="2" destOrd="0" parTransId="{7A50D7E4-962E-4396-BF04-C6296BF3A849}" sibTransId="{124DD576-4056-4DFB-B524-A39A91959109}"/>
    <dgm:cxn modelId="{EFE17B1B-D6CA-4B33-B48E-DEEAD637E236}" srcId="{7B97F3CC-2A33-49EB-B218-FE305B423D22}" destId="{E5F381A0-E6FE-4289-AA28-B25ABB3694DE}" srcOrd="2" destOrd="0" parTransId="{4F3F31A7-C3B4-4B2B-B64B-509DB93D796E}" sibTransId="{AC36682D-58D9-400B-9AA4-E2FF9F344AE8}"/>
    <dgm:cxn modelId="{0A36B68B-3F7B-4D2B-B8FF-F7C641469254}" srcId="{9C8DD207-82C8-424A-9EE3-09A80B990A77}" destId="{7B97F3CC-2A33-49EB-B218-FE305B423D22}" srcOrd="0" destOrd="0" parTransId="{0B600696-C8F2-418D-BC38-09F795740A8D}" sibTransId="{FD357491-2420-411F-A524-FC8D2BC175D4}"/>
    <dgm:cxn modelId="{7388F2AA-6E73-45C6-B5F1-4478AEBFEBB3}" srcId="{8AE9AE6A-300C-4999-B5EE-AC2691D6C2C6}" destId="{D1B101DF-4BCE-4831-9773-FA764026A3EF}" srcOrd="3" destOrd="0" parTransId="{A099DB4D-359A-4B33-83EF-DBB70273352E}" sibTransId="{9B292EC4-6735-4B6B-BF70-0817706A04B8}"/>
    <dgm:cxn modelId="{D8F094B1-F4F8-48F8-857F-64EE2140F209}" type="presOf" srcId="{D1B101DF-4BCE-4831-9773-FA764026A3EF}" destId="{7CFF5933-1358-4D9F-B0FE-72C5A77AF3F8}" srcOrd="0" destOrd="3" presId="urn:microsoft.com/office/officeart/2009/3/layout/PieProcess"/>
    <dgm:cxn modelId="{E6F14C2E-A348-4810-A3EE-4C627D2C3AF6}" type="presOf" srcId="{E5F381A0-E6FE-4289-AA28-B25ABB3694DE}" destId="{F6865C8B-7461-4586-82DD-FBFE761699EF}" srcOrd="0" destOrd="2" presId="urn:microsoft.com/office/officeart/2009/3/layout/PieProcess"/>
    <dgm:cxn modelId="{A7960783-33CD-4ECF-A1A0-11B37EDB6F63}" type="presOf" srcId="{9C8DD207-82C8-424A-9EE3-09A80B990A77}" destId="{DE4BBAD4-E160-499C-9211-283E4EDAB347}" srcOrd="0" destOrd="0" presId="urn:microsoft.com/office/officeart/2009/3/layout/PieProcess"/>
    <dgm:cxn modelId="{B7919BA9-A480-4774-9667-9D20AA86B29A}" srcId="{9B10637D-25BA-4ECE-A223-FF3859E569CC}" destId="{E4FA55DC-2950-4DDB-9268-B2AF0D909E11}" srcOrd="2" destOrd="0" parTransId="{55BDF17D-9AD3-4033-98BF-3FD3AE1A2F33}" sibTransId="{2202E7A2-6D9F-454E-9019-C54095BA0686}"/>
    <dgm:cxn modelId="{CBD2736C-DA4E-4585-8512-5A4A2641C83E}" type="presOf" srcId="{FFF33412-9ADE-455A-B7F8-6A7CAF008116}" destId="{F6865C8B-7461-4586-82DD-FBFE761699EF}" srcOrd="0" destOrd="0" presId="urn:microsoft.com/office/officeart/2009/3/layout/PieProcess"/>
    <dgm:cxn modelId="{89FE4492-C3F5-45D7-906E-E8E381D7E2D5}" type="presOf" srcId="{871F31D5-1836-4887-A09B-FE2E94B19A64}" destId="{91304C86-7862-4EAB-B390-271FFAF96B08}" srcOrd="0" destOrd="0" presId="urn:microsoft.com/office/officeart/2009/3/layout/PieProcess"/>
    <dgm:cxn modelId="{020824DD-248A-4184-ACAF-521B968D0298}" srcId="{9B10637D-25BA-4ECE-A223-FF3859E569CC}" destId="{871F31D5-1836-4887-A09B-FE2E94B19A64}" srcOrd="0" destOrd="0" parTransId="{CFDABC49-B382-4A31-BD67-832CC0352DFD}" sibTransId="{7041D809-4D45-41E7-B00F-779F82C64F33}"/>
    <dgm:cxn modelId="{8ACE7BD4-6006-4E76-AE60-E825308EF420}" type="presOf" srcId="{BADCB3AC-98D6-4EC4-A070-FA7B1FA1C87C}" destId="{7CFF5933-1358-4D9F-B0FE-72C5A77AF3F8}" srcOrd="0" destOrd="1" presId="urn:microsoft.com/office/officeart/2009/3/layout/PieProcess"/>
    <dgm:cxn modelId="{AE9463BB-AFE9-4625-91F9-9D2200A46E5F}" type="presOf" srcId="{94725F92-8EB6-4BA9-B102-5305B6E54730}" destId="{91304C86-7862-4EAB-B390-271FFAF96B08}" srcOrd="0" destOrd="1" presId="urn:microsoft.com/office/officeart/2009/3/layout/PieProcess"/>
    <dgm:cxn modelId="{41D643A1-B7F8-439A-BD99-C8F3024F8830}" type="presOf" srcId="{A9118126-7DBB-45C8-8D82-49C6A6075C8D}" destId="{F6865C8B-7461-4586-82DD-FBFE761699EF}" srcOrd="0" destOrd="1" presId="urn:microsoft.com/office/officeart/2009/3/layout/PieProcess"/>
    <dgm:cxn modelId="{595C15B3-0B23-4E78-9990-4E41F5B47BD9}" type="presParOf" srcId="{DE4BBAD4-E160-499C-9211-283E4EDAB347}" destId="{45BC4DAE-C2A9-4A49-9202-6F02C3563DEB}" srcOrd="0" destOrd="0" presId="urn:microsoft.com/office/officeart/2009/3/layout/PieProcess"/>
    <dgm:cxn modelId="{D9943592-97A9-444B-B00D-6E74A238F1BD}" type="presParOf" srcId="{45BC4DAE-C2A9-4A49-9202-6F02C3563DEB}" destId="{9A2D640B-7A58-42AA-A66F-466F0F2E0A2F}" srcOrd="0" destOrd="0" presId="urn:microsoft.com/office/officeart/2009/3/layout/PieProcess"/>
    <dgm:cxn modelId="{FE7A9906-F646-4AE4-A825-3E504BD3A582}" type="presParOf" srcId="{45BC4DAE-C2A9-4A49-9202-6F02C3563DEB}" destId="{5CFC40F4-86AE-426F-B076-667AEB391D98}" srcOrd="1" destOrd="0" presId="urn:microsoft.com/office/officeart/2009/3/layout/PieProcess"/>
    <dgm:cxn modelId="{B17BEF60-F741-4F0F-A50C-B1111E10BDEE}" type="presParOf" srcId="{45BC4DAE-C2A9-4A49-9202-6F02C3563DEB}" destId="{392233D5-76A1-4B4D-A1F9-0622F771620B}" srcOrd="2" destOrd="0" presId="urn:microsoft.com/office/officeart/2009/3/layout/PieProcess"/>
    <dgm:cxn modelId="{543BFBA0-DBFA-426B-8FDD-0EBB807E2AD0}" type="presParOf" srcId="{DE4BBAD4-E160-499C-9211-283E4EDAB347}" destId="{8C8A03AB-1BFE-4968-85B4-4CADFC6FBA6E}" srcOrd="1" destOrd="0" presId="urn:microsoft.com/office/officeart/2009/3/layout/PieProcess"/>
    <dgm:cxn modelId="{684E9BDA-980A-4DFD-BBEE-DECEB7CE44CF}" type="presParOf" srcId="{DE4BBAD4-E160-499C-9211-283E4EDAB347}" destId="{8C8CDCED-0124-48BD-B369-02DF509C2C19}" srcOrd="2" destOrd="0" presId="urn:microsoft.com/office/officeart/2009/3/layout/PieProcess"/>
    <dgm:cxn modelId="{ABD5C548-9A7E-4848-9A14-14D850C45767}" type="presParOf" srcId="{8C8CDCED-0124-48BD-B369-02DF509C2C19}" destId="{F6865C8B-7461-4586-82DD-FBFE761699EF}" srcOrd="0" destOrd="0" presId="urn:microsoft.com/office/officeart/2009/3/layout/PieProcess"/>
    <dgm:cxn modelId="{4BC7C0D2-FCFF-42F1-82AD-293701A457A1}" type="presParOf" srcId="{DE4BBAD4-E160-499C-9211-283E4EDAB347}" destId="{5884BA9B-9336-424C-9D1A-A348B31DBFA1}" srcOrd="3" destOrd="0" presId="urn:microsoft.com/office/officeart/2009/3/layout/PieProcess"/>
    <dgm:cxn modelId="{A2924068-1DAF-4C49-A5AF-97156B2ADA43}" type="presParOf" srcId="{DE4BBAD4-E160-499C-9211-283E4EDAB347}" destId="{3C7D87C0-452E-4D49-A4F9-B2D0E4D38067}" srcOrd="4" destOrd="0" presId="urn:microsoft.com/office/officeart/2009/3/layout/PieProcess"/>
    <dgm:cxn modelId="{37E01A35-5CB8-42E8-8711-4048C00A10B6}" type="presParOf" srcId="{3C7D87C0-452E-4D49-A4F9-B2D0E4D38067}" destId="{B297A35E-29BA-44FE-8056-8B5D97635DC8}" srcOrd="0" destOrd="0" presId="urn:microsoft.com/office/officeart/2009/3/layout/PieProcess"/>
    <dgm:cxn modelId="{5281F515-CFC3-4349-B9C5-D3652B1BFC3D}" type="presParOf" srcId="{3C7D87C0-452E-4D49-A4F9-B2D0E4D38067}" destId="{E9504E05-B723-4CEC-B4F4-A28DCFA6EB0B}" srcOrd="1" destOrd="0" presId="urn:microsoft.com/office/officeart/2009/3/layout/PieProcess"/>
    <dgm:cxn modelId="{41406CFB-4835-406E-9AA4-C4118848BDF1}" type="presParOf" srcId="{3C7D87C0-452E-4D49-A4F9-B2D0E4D38067}" destId="{05DE4697-D1C9-40AB-ADED-D4A318F8AB1A}" srcOrd="2" destOrd="0" presId="urn:microsoft.com/office/officeart/2009/3/layout/PieProcess"/>
    <dgm:cxn modelId="{C06BD889-E22B-4AAC-9FC0-8458934FCC2F}" type="presParOf" srcId="{DE4BBAD4-E160-499C-9211-283E4EDAB347}" destId="{CA205968-F916-4328-8BA4-4EEFC8457A70}" srcOrd="5" destOrd="0" presId="urn:microsoft.com/office/officeart/2009/3/layout/PieProcess"/>
    <dgm:cxn modelId="{CB99F2DD-EC5B-46E9-B53C-459F57C9C758}" type="presParOf" srcId="{DE4BBAD4-E160-499C-9211-283E4EDAB347}" destId="{9EE4EB61-6D1F-4956-B386-08350338B1D9}" srcOrd="6" destOrd="0" presId="urn:microsoft.com/office/officeart/2009/3/layout/PieProcess"/>
    <dgm:cxn modelId="{F9F7F4BC-3266-4149-8EB7-9AF077E93F94}" type="presParOf" srcId="{9EE4EB61-6D1F-4956-B386-08350338B1D9}" destId="{7CFF5933-1358-4D9F-B0FE-72C5A77AF3F8}" srcOrd="0" destOrd="0" presId="urn:microsoft.com/office/officeart/2009/3/layout/PieProcess"/>
    <dgm:cxn modelId="{E12EB412-ADD0-4490-8E45-BE1647FEA9B8}" type="presParOf" srcId="{DE4BBAD4-E160-499C-9211-283E4EDAB347}" destId="{E73DC0EC-C01B-4D75-AD6D-F7AC3B0AF0C0}" srcOrd="7" destOrd="0" presId="urn:microsoft.com/office/officeart/2009/3/layout/PieProcess"/>
    <dgm:cxn modelId="{EFD329C5-91AD-4B67-B673-C8409BA829FD}" type="presParOf" srcId="{DE4BBAD4-E160-499C-9211-283E4EDAB347}" destId="{0D02E8C7-F988-4DC3-8BC8-D1BB987A4824}" srcOrd="8" destOrd="0" presId="urn:microsoft.com/office/officeart/2009/3/layout/PieProcess"/>
    <dgm:cxn modelId="{38DE8B33-2E4A-4C53-A2B3-9AEE46E2E9AC}" type="presParOf" srcId="{0D02E8C7-F988-4DC3-8BC8-D1BB987A4824}" destId="{4F255BBD-23A7-4C86-ABEA-51CA71701723}" srcOrd="0" destOrd="0" presId="urn:microsoft.com/office/officeart/2009/3/layout/PieProcess"/>
    <dgm:cxn modelId="{58CC370A-7C5D-4366-BD95-0B17D62DF29A}" type="presParOf" srcId="{0D02E8C7-F988-4DC3-8BC8-D1BB987A4824}" destId="{F57FCC27-A984-4134-BDCA-D95DD2C55876}" srcOrd="1" destOrd="0" presId="urn:microsoft.com/office/officeart/2009/3/layout/PieProcess"/>
    <dgm:cxn modelId="{35309C9C-1FDD-4070-A7DD-3ED3CD90357F}" type="presParOf" srcId="{0D02E8C7-F988-4DC3-8BC8-D1BB987A4824}" destId="{49ADFF4C-3D36-4E32-9401-BD5C99DCE400}" srcOrd="2" destOrd="0" presId="urn:microsoft.com/office/officeart/2009/3/layout/PieProcess"/>
    <dgm:cxn modelId="{EAD77F80-8291-43AC-90C1-740AB130A60F}" type="presParOf" srcId="{DE4BBAD4-E160-499C-9211-283E4EDAB347}" destId="{A03785AB-AE68-4EF3-A7A7-6A03807C97CC}" srcOrd="9" destOrd="0" presId="urn:microsoft.com/office/officeart/2009/3/layout/PieProcess"/>
    <dgm:cxn modelId="{46A917BB-50B3-4884-88A2-12FC2E5B8E0D}" type="presParOf" srcId="{DE4BBAD4-E160-499C-9211-283E4EDAB347}" destId="{C909DEA6-9580-4A11-B456-5941655494AB}" srcOrd="10" destOrd="0" presId="urn:microsoft.com/office/officeart/2009/3/layout/PieProcess"/>
    <dgm:cxn modelId="{B2001311-F302-4DF3-BF70-A098A6E36020}" type="presParOf" srcId="{C909DEA6-9580-4A11-B456-5941655494AB}" destId="{91304C86-7862-4EAB-B390-271FFAF96B08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5FDB60-B950-43B7-BF0D-59349959E8FC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9B93BBEC-6F70-42E2-BCF5-718B97EF1CE8}">
      <dgm:prSet phldrT="[Texte]"/>
      <dgm:spPr/>
      <dgm:t>
        <a:bodyPr/>
        <a:lstStyle/>
        <a:p>
          <a:r>
            <a:rPr lang="fr-FR" b="1" dirty="0">
              <a:latin typeface="Arial" panose="020B0604020202020204" pitchFamily="34" charset="0"/>
              <a:cs typeface="Arial" panose="020B0604020202020204" pitchFamily="34" charset="0"/>
            </a:rPr>
            <a:t>INGÉNIERIE DES POLITIQUES</a:t>
          </a:r>
        </a:p>
      </dgm:t>
    </dgm:pt>
    <dgm:pt modelId="{F017CB35-60D6-4B18-B2B9-F14368B4E82E}" type="parTrans" cxnId="{E40F5F1D-35A3-494D-909E-64B25DB42E7F}">
      <dgm:prSet/>
      <dgm:spPr/>
      <dgm:t>
        <a:bodyPr/>
        <a:lstStyle/>
        <a:p>
          <a:endParaRPr lang="fr-FR"/>
        </a:p>
      </dgm:t>
    </dgm:pt>
    <dgm:pt modelId="{21C4AAE1-BDA1-4B5E-A208-0AC6135BD855}" type="sibTrans" cxnId="{E40F5F1D-35A3-494D-909E-64B25DB42E7F}">
      <dgm:prSet/>
      <dgm:spPr/>
      <dgm:t>
        <a:bodyPr/>
        <a:lstStyle/>
        <a:p>
          <a:endParaRPr lang="fr-FR"/>
        </a:p>
      </dgm:t>
    </dgm:pt>
    <dgm:pt modelId="{6CB5C3F7-FC05-4F58-A592-AA16DB250D94}">
      <dgm:prSet phldrT="[Texte]" custT="1"/>
      <dgm:spPr/>
      <dgm:t>
        <a:bodyPr/>
        <a:lstStyle/>
        <a:p>
          <a:pPr algn="ctr"/>
          <a:r>
            <a:rPr lang="fr-FR" sz="1200" b="1" dirty="0">
              <a:latin typeface="Arial" panose="020B0604020202020204" pitchFamily="34" charset="0"/>
              <a:cs typeface="Arial" panose="020B0604020202020204" pitchFamily="34" charset="0"/>
            </a:rPr>
            <a:t>ENJEUX DE LA FORMATION</a:t>
          </a:r>
        </a:p>
        <a:p>
          <a:pPr algn="l"/>
          <a:r>
            <a:rPr lang="fr-FR" sz="1200" dirty="0">
              <a:latin typeface="Arial" panose="020B0604020202020204" pitchFamily="34" charset="0"/>
              <a:cs typeface="Arial" panose="020B0604020202020204" pitchFamily="34" charset="0"/>
            </a:rPr>
            <a:t>Maintenir et renforcer et développer les compétences actuelles et à venir</a:t>
          </a:r>
        </a:p>
      </dgm:t>
    </dgm:pt>
    <dgm:pt modelId="{458E02E3-F519-4D2F-A5DE-E8DADCFD5F01}" type="parTrans" cxnId="{17C13C6E-D815-40C8-B19F-1F15029ACA02}">
      <dgm:prSet/>
      <dgm:spPr/>
      <dgm:t>
        <a:bodyPr/>
        <a:lstStyle/>
        <a:p>
          <a:endParaRPr lang="fr-FR"/>
        </a:p>
      </dgm:t>
    </dgm:pt>
    <dgm:pt modelId="{1219A4CD-F8BD-433B-B847-87898B71B1D5}" type="sibTrans" cxnId="{17C13C6E-D815-40C8-B19F-1F15029ACA02}">
      <dgm:prSet/>
      <dgm:spPr/>
      <dgm:t>
        <a:bodyPr/>
        <a:lstStyle/>
        <a:p>
          <a:endParaRPr lang="fr-FR"/>
        </a:p>
      </dgm:t>
    </dgm:pt>
    <dgm:pt modelId="{CA278BF1-B6A0-4045-B554-DE1908958AE5}">
      <dgm:prSet phldrT="[Texte]"/>
      <dgm:spPr/>
      <dgm:t>
        <a:bodyPr/>
        <a:lstStyle/>
        <a:p>
          <a:r>
            <a:rPr lang="fr-FR" b="1">
              <a:latin typeface="Arial" panose="020B0604020202020204" pitchFamily="34" charset="0"/>
              <a:cs typeface="Arial" panose="020B0604020202020204" pitchFamily="34" charset="0"/>
            </a:rPr>
            <a:t>INGÉNIERIE DE FORMATION</a:t>
          </a:r>
        </a:p>
      </dgm:t>
    </dgm:pt>
    <dgm:pt modelId="{5FA233E0-86EB-4781-BB70-D6E7B86091EF}" type="parTrans" cxnId="{20F7EA45-B7AE-4C08-A26A-D338CA31B442}">
      <dgm:prSet/>
      <dgm:spPr/>
      <dgm:t>
        <a:bodyPr/>
        <a:lstStyle/>
        <a:p>
          <a:endParaRPr lang="fr-FR"/>
        </a:p>
      </dgm:t>
    </dgm:pt>
    <dgm:pt modelId="{DFC00397-5E5D-4F7F-83AF-2D766A86F1A7}" type="sibTrans" cxnId="{20F7EA45-B7AE-4C08-A26A-D338CA31B442}">
      <dgm:prSet/>
      <dgm:spPr/>
      <dgm:t>
        <a:bodyPr/>
        <a:lstStyle/>
        <a:p>
          <a:endParaRPr lang="fr-FR"/>
        </a:p>
      </dgm:t>
    </dgm:pt>
    <dgm:pt modelId="{BDBAD02D-C922-415D-AB2F-5E3A85DD75A5}">
      <dgm:prSet phldrT="[Texte]" custT="1"/>
      <dgm:spPr/>
      <dgm:t>
        <a:bodyPr/>
        <a:lstStyle/>
        <a:p>
          <a:pPr algn="ctr"/>
          <a:r>
            <a:rPr lang="fr-FR" sz="1100" b="1" dirty="0">
              <a:latin typeface="Arial" panose="020B0604020202020204" pitchFamily="34" charset="0"/>
              <a:cs typeface="Arial" panose="020B0604020202020204" pitchFamily="34" charset="0"/>
            </a:rPr>
            <a:t>ENJEUX DE LA FORMATION</a:t>
          </a:r>
        </a:p>
        <a:p>
          <a:pPr algn="l"/>
          <a:r>
            <a:rPr lang="fr-FR" sz="1200" dirty="0">
              <a:latin typeface="Arial" panose="020B0604020202020204" pitchFamily="34" charset="0"/>
              <a:cs typeface="Arial" panose="020B0604020202020204" pitchFamily="34" charset="0"/>
            </a:rPr>
            <a:t>Être un levier de changement et un outil d’accompagnement de la fonction RH</a:t>
          </a:r>
        </a:p>
      </dgm:t>
    </dgm:pt>
    <dgm:pt modelId="{66782AEA-74FA-4314-B0E5-8E02B457F521}" type="parTrans" cxnId="{5EFA569A-9720-46AE-BB7D-CA89E4B2B0E7}">
      <dgm:prSet/>
      <dgm:spPr/>
      <dgm:t>
        <a:bodyPr/>
        <a:lstStyle/>
        <a:p>
          <a:endParaRPr lang="fr-FR"/>
        </a:p>
      </dgm:t>
    </dgm:pt>
    <dgm:pt modelId="{D6136549-A2F2-42CD-9ACD-49B14A562055}" type="sibTrans" cxnId="{5EFA569A-9720-46AE-BB7D-CA89E4B2B0E7}">
      <dgm:prSet/>
      <dgm:spPr/>
      <dgm:t>
        <a:bodyPr/>
        <a:lstStyle/>
        <a:p>
          <a:endParaRPr lang="fr-FR"/>
        </a:p>
      </dgm:t>
    </dgm:pt>
    <dgm:pt modelId="{FACCCC4C-D358-47C1-B565-D9E6D0B2CB4B}">
      <dgm:prSet phldrT="[Texte]"/>
      <dgm:spPr/>
      <dgm:t>
        <a:bodyPr/>
        <a:lstStyle/>
        <a:p>
          <a:r>
            <a:rPr lang="fr-FR" b="1">
              <a:latin typeface="Arial" panose="020B0604020202020204" pitchFamily="34" charset="0"/>
              <a:cs typeface="Arial" panose="020B0604020202020204" pitchFamily="34" charset="0"/>
            </a:rPr>
            <a:t>INGÉNIERIE PÉDAGOGIQUE</a:t>
          </a:r>
        </a:p>
      </dgm:t>
    </dgm:pt>
    <dgm:pt modelId="{6F73036A-ABC3-45B5-A19E-9DDE7F925D31}" type="parTrans" cxnId="{D4A6816D-273E-400F-A592-BE59F5C6FB9A}">
      <dgm:prSet/>
      <dgm:spPr/>
      <dgm:t>
        <a:bodyPr/>
        <a:lstStyle/>
        <a:p>
          <a:endParaRPr lang="fr-FR"/>
        </a:p>
      </dgm:t>
    </dgm:pt>
    <dgm:pt modelId="{65B7C5CF-0AF8-4BD4-B048-F5CD010EB0DF}" type="sibTrans" cxnId="{D4A6816D-273E-400F-A592-BE59F5C6FB9A}">
      <dgm:prSet/>
      <dgm:spPr/>
      <dgm:t>
        <a:bodyPr/>
        <a:lstStyle/>
        <a:p>
          <a:endParaRPr lang="fr-FR"/>
        </a:p>
      </dgm:t>
    </dgm:pt>
    <dgm:pt modelId="{975FC574-B347-4339-8C63-4AC64DD4C655}">
      <dgm:prSet phldrT="[Texte]" custT="1"/>
      <dgm:spPr/>
      <dgm:t>
        <a:bodyPr/>
        <a:lstStyle/>
        <a:p>
          <a:r>
            <a:rPr lang="fr-FR" sz="1100" b="1" dirty="0">
              <a:latin typeface="Arial" panose="020B0604020202020204" pitchFamily="34" charset="0"/>
              <a:cs typeface="Arial" panose="020B0604020202020204" pitchFamily="34" charset="0"/>
            </a:rPr>
            <a:t>ENJEUX DE LA FORMATION</a:t>
          </a:r>
        </a:p>
        <a:p>
          <a:r>
            <a:rPr lang="fr-FR" sz="1200" dirty="0">
              <a:latin typeface="Arial" panose="020B0604020202020204" pitchFamily="34" charset="0"/>
              <a:cs typeface="Arial" panose="020B0604020202020204" pitchFamily="34" charset="0"/>
            </a:rPr>
            <a:t>Favoriser l’apprentissage et le transfert des acquis</a:t>
          </a:r>
        </a:p>
      </dgm:t>
    </dgm:pt>
    <dgm:pt modelId="{A04D52A5-4DF5-4FA8-87BC-03421CF19D25}" type="parTrans" cxnId="{9F3A7203-B96B-4C34-B85F-1539D9F08BB4}">
      <dgm:prSet/>
      <dgm:spPr/>
      <dgm:t>
        <a:bodyPr/>
        <a:lstStyle/>
        <a:p>
          <a:endParaRPr lang="fr-FR"/>
        </a:p>
      </dgm:t>
    </dgm:pt>
    <dgm:pt modelId="{F8FD6446-C88A-47C1-882D-D92B1CD703A3}" type="sibTrans" cxnId="{9F3A7203-B96B-4C34-B85F-1539D9F08BB4}">
      <dgm:prSet/>
      <dgm:spPr/>
      <dgm:t>
        <a:bodyPr/>
        <a:lstStyle/>
        <a:p>
          <a:endParaRPr lang="fr-FR"/>
        </a:p>
      </dgm:t>
    </dgm:pt>
    <dgm:pt modelId="{5E020008-90E6-4CF9-ABFF-9A7526E78D86}">
      <dgm:prSet phldrT="[Texte]" custT="1"/>
      <dgm:spPr/>
      <dgm:t>
        <a:bodyPr/>
        <a:lstStyle/>
        <a:p>
          <a:endParaRPr lang="fr-FR" sz="900" b="1" dirty="0"/>
        </a:p>
        <a:p>
          <a:r>
            <a:rPr lang="fr-FR" sz="1200" b="1" dirty="0">
              <a:latin typeface="Arial" panose="020B0604020202020204" pitchFamily="34" charset="0"/>
              <a:cs typeface="Arial" panose="020B0604020202020204" pitchFamily="34" charset="0"/>
            </a:rPr>
            <a:t>ATTENTES / FORMATION</a:t>
          </a:r>
        </a:p>
        <a:p>
          <a:r>
            <a:rPr lang="fr-FR" sz="1200" b="0" dirty="0">
              <a:latin typeface="Arial" panose="020B0604020202020204" pitchFamily="34" charset="0"/>
              <a:cs typeface="Arial" panose="020B0604020202020204" pitchFamily="34" charset="0"/>
            </a:rPr>
            <a:t>Retour sur investissement</a:t>
          </a:r>
        </a:p>
        <a:p>
          <a:r>
            <a:rPr lang="fr-FR" sz="1200" b="0" dirty="0">
              <a:latin typeface="Arial" panose="020B0604020202020204" pitchFamily="34" charset="0"/>
              <a:cs typeface="Arial" panose="020B0604020202020204" pitchFamily="34" charset="0"/>
            </a:rPr>
            <a:t>Cohérence de la politique générale de l’entreprise</a:t>
          </a:r>
        </a:p>
        <a:p>
          <a:endParaRPr lang="fr-FR" sz="900" b="1" dirty="0"/>
        </a:p>
      </dgm:t>
    </dgm:pt>
    <dgm:pt modelId="{0615B891-1AA1-4727-B3BA-D1EEFE55055D}" type="parTrans" cxnId="{D9528054-D65D-4E17-B015-956049DC9A4C}">
      <dgm:prSet/>
      <dgm:spPr/>
      <dgm:t>
        <a:bodyPr/>
        <a:lstStyle/>
        <a:p>
          <a:endParaRPr lang="fr-FR"/>
        </a:p>
      </dgm:t>
    </dgm:pt>
    <dgm:pt modelId="{28DCE973-7805-4FED-B69B-8FF282AAFC76}" type="sibTrans" cxnId="{D9528054-D65D-4E17-B015-956049DC9A4C}">
      <dgm:prSet/>
      <dgm:spPr/>
      <dgm:t>
        <a:bodyPr/>
        <a:lstStyle/>
        <a:p>
          <a:endParaRPr lang="fr-FR"/>
        </a:p>
      </dgm:t>
    </dgm:pt>
    <dgm:pt modelId="{F0F23352-4EB6-4246-822D-E220AF510B01}">
      <dgm:prSet phldrT="[Texte]" custT="1"/>
      <dgm:spPr/>
      <dgm:t>
        <a:bodyPr/>
        <a:lstStyle/>
        <a:p>
          <a:pPr algn="ctr"/>
          <a:r>
            <a:rPr lang="fr-FR" sz="1100" b="1" dirty="0">
              <a:latin typeface="Arial" panose="020B0604020202020204" pitchFamily="34" charset="0"/>
              <a:cs typeface="Arial" panose="020B0604020202020204" pitchFamily="34" charset="0"/>
            </a:rPr>
            <a:t>ATTENTES / FORMATION</a:t>
          </a:r>
        </a:p>
        <a:p>
          <a:pPr algn="l"/>
          <a:r>
            <a:rPr lang="fr-FR" sz="1200" b="0" dirty="0">
              <a:latin typeface="Arial" panose="020B0604020202020204" pitchFamily="34" charset="0"/>
              <a:cs typeface="Arial" panose="020B0604020202020204" pitchFamily="34" charset="0"/>
            </a:rPr>
            <a:t>Adéquation moyens, objectifs, besoins : rationalisation</a:t>
          </a:r>
        </a:p>
        <a:p>
          <a:pPr algn="l"/>
          <a:r>
            <a:rPr lang="fr-FR" sz="1200" b="0" dirty="0">
              <a:latin typeface="Arial" panose="020B0604020202020204" pitchFamily="34" charset="0"/>
              <a:cs typeface="Arial" panose="020B0604020202020204" pitchFamily="34" charset="0"/>
            </a:rPr>
            <a:t>Rencontre et régulation entre les partenaires internes et externes : communication</a:t>
          </a:r>
        </a:p>
        <a:p>
          <a:pPr algn="ctr"/>
          <a:endParaRPr lang="fr-FR" sz="900" b="1" dirty="0"/>
        </a:p>
      </dgm:t>
    </dgm:pt>
    <dgm:pt modelId="{B91A90D1-36FB-4664-A83A-33AA8D0FC835}" type="parTrans" cxnId="{043A3AB6-951E-4A0C-AE1D-FF849A4EC39A}">
      <dgm:prSet/>
      <dgm:spPr/>
      <dgm:t>
        <a:bodyPr/>
        <a:lstStyle/>
        <a:p>
          <a:endParaRPr lang="fr-FR"/>
        </a:p>
      </dgm:t>
    </dgm:pt>
    <dgm:pt modelId="{C7AF99FD-62D0-4B89-94C6-44C4EC70E737}" type="sibTrans" cxnId="{043A3AB6-951E-4A0C-AE1D-FF849A4EC39A}">
      <dgm:prSet/>
      <dgm:spPr/>
      <dgm:t>
        <a:bodyPr/>
        <a:lstStyle/>
        <a:p>
          <a:endParaRPr lang="fr-FR"/>
        </a:p>
      </dgm:t>
    </dgm:pt>
    <dgm:pt modelId="{05CA6120-DEF1-415C-B85A-C63998C82175}">
      <dgm:prSet phldrT="[Texte]" custT="1"/>
      <dgm:spPr/>
      <dgm:t>
        <a:bodyPr/>
        <a:lstStyle/>
        <a:p>
          <a:pPr algn="ctr"/>
          <a:r>
            <a:rPr lang="fr-FR" sz="1100" b="1" dirty="0">
              <a:latin typeface="Arial" panose="020B0604020202020204" pitchFamily="34" charset="0"/>
              <a:cs typeface="Arial" panose="020B0604020202020204" pitchFamily="34" charset="0"/>
            </a:rPr>
            <a:t>ATTENTES / FORMATION</a:t>
          </a:r>
        </a:p>
        <a:p>
          <a:pPr algn="l"/>
          <a:r>
            <a:rPr lang="fr-FR" sz="1200" b="0" dirty="0">
              <a:latin typeface="Arial" panose="020B0604020202020204" pitchFamily="34" charset="0"/>
              <a:cs typeface="Arial" panose="020B0604020202020204" pitchFamily="34" charset="0"/>
            </a:rPr>
            <a:t>Publics en adéquation avec les objectifs et moyens</a:t>
          </a:r>
        </a:p>
        <a:p>
          <a:pPr algn="l"/>
          <a:r>
            <a:rPr lang="fr-FR" sz="1200" b="0" dirty="0">
              <a:latin typeface="Arial" panose="020B0604020202020204" pitchFamily="34" charset="0"/>
              <a:cs typeface="Arial" panose="020B0604020202020204" pitchFamily="34" charset="0"/>
            </a:rPr>
            <a:t>Cohérence et autonomie pédagogique</a:t>
          </a:r>
        </a:p>
      </dgm:t>
    </dgm:pt>
    <dgm:pt modelId="{D0B322F6-36AA-42DE-AA8A-7AA8EAF3E20E}" type="parTrans" cxnId="{F817A003-F8E2-4435-A530-FFC40DBB7B8A}">
      <dgm:prSet/>
      <dgm:spPr/>
      <dgm:t>
        <a:bodyPr/>
        <a:lstStyle/>
        <a:p>
          <a:endParaRPr lang="fr-FR"/>
        </a:p>
      </dgm:t>
    </dgm:pt>
    <dgm:pt modelId="{44BEB7A6-02D9-41AF-A4D2-A0BD245FE282}" type="sibTrans" cxnId="{F817A003-F8E2-4435-A530-FFC40DBB7B8A}">
      <dgm:prSet/>
      <dgm:spPr/>
      <dgm:t>
        <a:bodyPr/>
        <a:lstStyle/>
        <a:p>
          <a:endParaRPr lang="fr-FR"/>
        </a:p>
      </dgm:t>
    </dgm:pt>
    <dgm:pt modelId="{E5410972-DCA4-4A9B-8085-790698771B6D}" type="pres">
      <dgm:prSet presAssocID="{BE5FDB60-B950-43B7-BF0D-59349959E8F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0238FBA-867C-47F1-914B-C87957BBB574}" type="pres">
      <dgm:prSet presAssocID="{9B93BBEC-6F70-42E2-BCF5-718B97EF1CE8}" presName="root" presStyleCnt="0"/>
      <dgm:spPr/>
    </dgm:pt>
    <dgm:pt modelId="{09F94A22-3B90-489A-B2CD-6227AF08CD55}" type="pres">
      <dgm:prSet presAssocID="{9B93BBEC-6F70-42E2-BCF5-718B97EF1CE8}" presName="rootComposite" presStyleCnt="0"/>
      <dgm:spPr/>
    </dgm:pt>
    <dgm:pt modelId="{BEE7FF4D-4A5D-428E-94DB-2FB78CE38550}" type="pres">
      <dgm:prSet presAssocID="{9B93BBEC-6F70-42E2-BCF5-718B97EF1CE8}" presName="rootText" presStyleLbl="node1" presStyleIdx="0" presStyleCnt="3"/>
      <dgm:spPr/>
      <dgm:t>
        <a:bodyPr/>
        <a:lstStyle/>
        <a:p>
          <a:endParaRPr lang="fr-FR"/>
        </a:p>
      </dgm:t>
    </dgm:pt>
    <dgm:pt modelId="{0CAA3711-7B98-4E72-AA3B-AC8EF0BFD9B9}" type="pres">
      <dgm:prSet presAssocID="{9B93BBEC-6F70-42E2-BCF5-718B97EF1CE8}" presName="rootConnector" presStyleLbl="node1" presStyleIdx="0" presStyleCnt="3"/>
      <dgm:spPr/>
      <dgm:t>
        <a:bodyPr/>
        <a:lstStyle/>
        <a:p>
          <a:endParaRPr lang="fr-FR"/>
        </a:p>
      </dgm:t>
    </dgm:pt>
    <dgm:pt modelId="{E732A3C0-65F6-4F12-8919-13C3770BA740}" type="pres">
      <dgm:prSet presAssocID="{9B93BBEC-6F70-42E2-BCF5-718B97EF1CE8}" presName="childShape" presStyleCnt="0"/>
      <dgm:spPr/>
    </dgm:pt>
    <dgm:pt modelId="{8385FEC2-AD9F-4F88-BF00-553B69373133}" type="pres">
      <dgm:prSet presAssocID="{458E02E3-F519-4D2F-A5DE-E8DADCFD5F01}" presName="Name13" presStyleLbl="parChTrans1D2" presStyleIdx="0" presStyleCnt="6"/>
      <dgm:spPr/>
      <dgm:t>
        <a:bodyPr/>
        <a:lstStyle/>
        <a:p>
          <a:endParaRPr lang="fr-FR"/>
        </a:p>
      </dgm:t>
    </dgm:pt>
    <dgm:pt modelId="{2040C172-D460-4CB9-B524-31CEA08B4A38}" type="pres">
      <dgm:prSet presAssocID="{6CB5C3F7-FC05-4F58-A592-AA16DB250D94}" presName="childText" presStyleLbl="bgAcc1" presStyleIdx="0" presStyleCnt="6" custScaleX="110618" custScaleY="1035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B5EED8-9853-4B8F-9B2A-2EDB0610EB9E}" type="pres">
      <dgm:prSet presAssocID="{0615B891-1AA1-4727-B3BA-D1EEFE55055D}" presName="Name13" presStyleLbl="parChTrans1D2" presStyleIdx="1" presStyleCnt="6"/>
      <dgm:spPr/>
      <dgm:t>
        <a:bodyPr/>
        <a:lstStyle/>
        <a:p>
          <a:endParaRPr lang="fr-FR"/>
        </a:p>
      </dgm:t>
    </dgm:pt>
    <dgm:pt modelId="{80579EB7-A125-4CF7-A465-5B70C94FD8CB}" type="pres">
      <dgm:prSet presAssocID="{5E020008-90E6-4CF9-ABFF-9A7526E78D86}" presName="childText" presStyleLbl="bgAcc1" presStyleIdx="1" presStyleCnt="6" custScaleX="106704" custScaleY="1047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8CB4D2-658E-4992-9038-C42B90C4EB77}" type="pres">
      <dgm:prSet presAssocID="{CA278BF1-B6A0-4045-B554-DE1908958AE5}" presName="root" presStyleCnt="0"/>
      <dgm:spPr/>
    </dgm:pt>
    <dgm:pt modelId="{49B6BAA3-AEE2-4C2A-BF02-AE47AE31E190}" type="pres">
      <dgm:prSet presAssocID="{CA278BF1-B6A0-4045-B554-DE1908958AE5}" presName="rootComposite" presStyleCnt="0"/>
      <dgm:spPr/>
    </dgm:pt>
    <dgm:pt modelId="{DC05DE91-2B28-4883-967A-D8D38310AAD9}" type="pres">
      <dgm:prSet presAssocID="{CA278BF1-B6A0-4045-B554-DE1908958AE5}" presName="rootText" presStyleLbl="node1" presStyleIdx="1" presStyleCnt="3"/>
      <dgm:spPr/>
      <dgm:t>
        <a:bodyPr/>
        <a:lstStyle/>
        <a:p>
          <a:endParaRPr lang="fr-FR"/>
        </a:p>
      </dgm:t>
    </dgm:pt>
    <dgm:pt modelId="{8D1133B4-3318-4012-BB40-DC682DF70A93}" type="pres">
      <dgm:prSet presAssocID="{CA278BF1-B6A0-4045-B554-DE1908958AE5}" presName="rootConnector" presStyleLbl="node1" presStyleIdx="1" presStyleCnt="3"/>
      <dgm:spPr/>
      <dgm:t>
        <a:bodyPr/>
        <a:lstStyle/>
        <a:p>
          <a:endParaRPr lang="fr-FR"/>
        </a:p>
      </dgm:t>
    </dgm:pt>
    <dgm:pt modelId="{BF9EA33D-F3A7-4B13-911C-79A00BFD40CD}" type="pres">
      <dgm:prSet presAssocID="{CA278BF1-B6A0-4045-B554-DE1908958AE5}" presName="childShape" presStyleCnt="0"/>
      <dgm:spPr/>
    </dgm:pt>
    <dgm:pt modelId="{29272CCB-4F28-48D4-B30A-B90DC31F5535}" type="pres">
      <dgm:prSet presAssocID="{66782AEA-74FA-4314-B0E5-8E02B457F521}" presName="Name13" presStyleLbl="parChTrans1D2" presStyleIdx="2" presStyleCnt="6"/>
      <dgm:spPr/>
      <dgm:t>
        <a:bodyPr/>
        <a:lstStyle/>
        <a:p>
          <a:endParaRPr lang="fr-FR"/>
        </a:p>
      </dgm:t>
    </dgm:pt>
    <dgm:pt modelId="{63D3DECC-776F-4277-A5A8-A424E21370DB}" type="pres">
      <dgm:prSet presAssocID="{BDBAD02D-C922-415D-AB2F-5E3A85DD75A5}" presName="childText" presStyleLbl="bgAcc1" presStyleIdx="2" presStyleCnt="6" custScaleX="122030" custScaleY="1028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2884D1-A20F-428F-A0F8-8076CA75E51F}" type="pres">
      <dgm:prSet presAssocID="{B91A90D1-36FB-4664-A83A-33AA8D0FC835}" presName="Name13" presStyleLbl="parChTrans1D2" presStyleIdx="3" presStyleCnt="6"/>
      <dgm:spPr/>
      <dgm:t>
        <a:bodyPr/>
        <a:lstStyle/>
        <a:p>
          <a:endParaRPr lang="fr-FR"/>
        </a:p>
      </dgm:t>
    </dgm:pt>
    <dgm:pt modelId="{D3857D11-2032-4EFE-8D5E-4AA8DA00F0D3}" type="pres">
      <dgm:prSet presAssocID="{F0F23352-4EB6-4246-822D-E220AF510B01}" presName="childText" presStyleLbl="bgAcc1" presStyleIdx="3" presStyleCnt="6" custScaleX="114323" custScaleY="1088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3F0C4F-C195-4C95-A19D-925D771AEB09}" type="pres">
      <dgm:prSet presAssocID="{FACCCC4C-D358-47C1-B565-D9E6D0B2CB4B}" presName="root" presStyleCnt="0"/>
      <dgm:spPr/>
    </dgm:pt>
    <dgm:pt modelId="{3837C0CB-A483-41E9-AE68-C70AB866D0AA}" type="pres">
      <dgm:prSet presAssocID="{FACCCC4C-D358-47C1-B565-D9E6D0B2CB4B}" presName="rootComposite" presStyleCnt="0"/>
      <dgm:spPr/>
    </dgm:pt>
    <dgm:pt modelId="{AEEDDE7C-50EF-45BF-BA72-9D083EC3B9CB}" type="pres">
      <dgm:prSet presAssocID="{FACCCC4C-D358-47C1-B565-D9E6D0B2CB4B}" presName="rootText" presStyleLbl="node1" presStyleIdx="2" presStyleCnt="3"/>
      <dgm:spPr/>
      <dgm:t>
        <a:bodyPr/>
        <a:lstStyle/>
        <a:p>
          <a:endParaRPr lang="fr-FR"/>
        </a:p>
      </dgm:t>
    </dgm:pt>
    <dgm:pt modelId="{8E5C4520-D1A8-4877-99EB-A931868F090C}" type="pres">
      <dgm:prSet presAssocID="{FACCCC4C-D358-47C1-B565-D9E6D0B2CB4B}" presName="rootConnector" presStyleLbl="node1" presStyleIdx="2" presStyleCnt="3"/>
      <dgm:spPr/>
      <dgm:t>
        <a:bodyPr/>
        <a:lstStyle/>
        <a:p>
          <a:endParaRPr lang="fr-FR"/>
        </a:p>
      </dgm:t>
    </dgm:pt>
    <dgm:pt modelId="{F9636B08-DFDB-4DCF-A6AA-C8D8ACE78DA8}" type="pres">
      <dgm:prSet presAssocID="{FACCCC4C-D358-47C1-B565-D9E6D0B2CB4B}" presName="childShape" presStyleCnt="0"/>
      <dgm:spPr/>
    </dgm:pt>
    <dgm:pt modelId="{9421CDF4-773C-4BC9-A676-8EF9E2E2A822}" type="pres">
      <dgm:prSet presAssocID="{A04D52A5-4DF5-4FA8-87BC-03421CF19D25}" presName="Name13" presStyleLbl="parChTrans1D2" presStyleIdx="4" presStyleCnt="6"/>
      <dgm:spPr/>
      <dgm:t>
        <a:bodyPr/>
        <a:lstStyle/>
        <a:p>
          <a:endParaRPr lang="fr-FR"/>
        </a:p>
      </dgm:t>
    </dgm:pt>
    <dgm:pt modelId="{6B140AF4-1025-44B9-85B4-FF912488AE3F}" type="pres">
      <dgm:prSet presAssocID="{975FC574-B347-4339-8C63-4AC64DD4C655}" presName="childText" presStyleLbl="bgAcc1" presStyleIdx="4" presStyleCnt="6" custScaleX="113595" custScaleY="1019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F78EAE-ED3C-4DDC-B23C-132F08949EDA}" type="pres">
      <dgm:prSet presAssocID="{D0B322F6-36AA-42DE-AA8A-7AA8EAF3E20E}" presName="Name13" presStyleLbl="parChTrans1D2" presStyleIdx="5" presStyleCnt="6"/>
      <dgm:spPr/>
      <dgm:t>
        <a:bodyPr/>
        <a:lstStyle/>
        <a:p>
          <a:endParaRPr lang="fr-FR"/>
        </a:p>
      </dgm:t>
    </dgm:pt>
    <dgm:pt modelId="{7D171D24-33FA-4761-96FF-C971C757D6F1}" type="pres">
      <dgm:prSet presAssocID="{05CA6120-DEF1-415C-B85A-C63998C82175}" presName="childText" presStyleLbl="bgAcc1" presStyleIdx="5" presStyleCnt="6" custScaleX="119327" custScaleY="975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4EA3469-D227-4FA5-973B-F2D40030DAD0}" type="presOf" srcId="{FACCCC4C-D358-47C1-B565-D9E6D0B2CB4B}" destId="{8E5C4520-D1A8-4877-99EB-A931868F090C}" srcOrd="1" destOrd="0" presId="urn:microsoft.com/office/officeart/2005/8/layout/hierarchy3"/>
    <dgm:cxn modelId="{2E39E8B7-73E0-4CDC-BB4D-2EE486859F51}" type="presOf" srcId="{0615B891-1AA1-4727-B3BA-D1EEFE55055D}" destId="{33B5EED8-9853-4B8F-9B2A-2EDB0610EB9E}" srcOrd="0" destOrd="0" presId="urn:microsoft.com/office/officeart/2005/8/layout/hierarchy3"/>
    <dgm:cxn modelId="{BC04B64E-735D-49D8-A36C-BFB53373B07E}" type="presOf" srcId="{9B93BBEC-6F70-42E2-BCF5-718B97EF1CE8}" destId="{BEE7FF4D-4A5D-428E-94DB-2FB78CE38550}" srcOrd="0" destOrd="0" presId="urn:microsoft.com/office/officeart/2005/8/layout/hierarchy3"/>
    <dgm:cxn modelId="{49761AC5-BFDE-49A6-9EA5-46582F4F3909}" type="presOf" srcId="{5E020008-90E6-4CF9-ABFF-9A7526E78D86}" destId="{80579EB7-A125-4CF7-A465-5B70C94FD8CB}" srcOrd="0" destOrd="0" presId="urn:microsoft.com/office/officeart/2005/8/layout/hierarchy3"/>
    <dgm:cxn modelId="{710409A4-0DCE-4C62-9692-30185063B12A}" type="presOf" srcId="{05CA6120-DEF1-415C-B85A-C63998C82175}" destId="{7D171D24-33FA-4761-96FF-C971C757D6F1}" srcOrd="0" destOrd="0" presId="urn:microsoft.com/office/officeart/2005/8/layout/hierarchy3"/>
    <dgm:cxn modelId="{E07F999F-7C14-402D-8CBD-41AF966AB964}" type="presOf" srcId="{F0F23352-4EB6-4246-822D-E220AF510B01}" destId="{D3857D11-2032-4EFE-8D5E-4AA8DA00F0D3}" srcOrd="0" destOrd="0" presId="urn:microsoft.com/office/officeart/2005/8/layout/hierarchy3"/>
    <dgm:cxn modelId="{20F7EA45-B7AE-4C08-A26A-D338CA31B442}" srcId="{BE5FDB60-B950-43B7-BF0D-59349959E8FC}" destId="{CA278BF1-B6A0-4045-B554-DE1908958AE5}" srcOrd="1" destOrd="0" parTransId="{5FA233E0-86EB-4781-BB70-D6E7B86091EF}" sibTransId="{DFC00397-5E5D-4F7F-83AF-2D766A86F1A7}"/>
    <dgm:cxn modelId="{A37E75D0-97C6-41D0-9945-1ECBC76F4996}" type="presOf" srcId="{975FC574-B347-4339-8C63-4AC64DD4C655}" destId="{6B140AF4-1025-44B9-85B4-FF912488AE3F}" srcOrd="0" destOrd="0" presId="urn:microsoft.com/office/officeart/2005/8/layout/hierarchy3"/>
    <dgm:cxn modelId="{6F18AD41-835C-4712-91C1-D458DA85F90C}" type="presOf" srcId="{D0B322F6-36AA-42DE-AA8A-7AA8EAF3E20E}" destId="{ACF78EAE-ED3C-4DDC-B23C-132F08949EDA}" srcOrd="0" destOrd="0" presId="urn:microsoft.com/office/officeart/2005/8/layout/hierarchy3"/>
    <dgm:cxn modelId="{D841316C-2928-4E01-9D4A-FC43B9D28E1B}" type="presOf" srcId="{66782AEA-74FA-4314-B0E5-8E02B457F521}" destId="{29272CCB-4F28-48D4-B30A-B90DC31F5535}" srcOrd="0" destOrd="0" presId="urn:microsoft.com/office/officeart/2005/8/layout/hierarchy3"/>
    <dgm:cxn modelId="{043A3AB6-951E-4A0C-AE1D-FF849A4EC39A}" srcId="{CA278BF1-B6A0-4045-B554-DE1908958AE5}" destId="{F0F23352-4EB6-4246-822D-E220AF510B01}" srcOrd="1" destOrd="0" parTransId="{B91A90D1-36FB-4664-A83A-33AA8D0FC835}" sibTransId="{C7AF99FD-62D0-4B89-94C6-44C4EC70E737}"/>
    <dgm:cxn modelId="{9F3A7203-B96B-4C34-B85F-1539D9F08BB4}" srcId="{FACCCC4C-D358-47C1-B565-D9E6D0B2CB4B}" destId="{975FC574-B347-4339-8C63-4AC64DD4C655}" srcOrd="0" destOrd="0" parTransId="{A04D52A5-4DF5-4FA8-87BC-03421CF19D25}" sibTransId="{F8FD6446-C88A-47C1-882D-D92B1CD703A3}"/>
    <dgm:cxn modelId="{D9528054-D65D-4E17-B015-956049DC9A4C}" srcId="{9B93BBEC-6F70-42E2-BCF5-718B97EF1CE8}" destId="{5E020008-90E6-4CF9-ABFF-9A7526E78D86}" srcOrd="1" destOrd="0" parTransId="{0615B891-1AA1-4727-B3BA-D1EEFE55055D}" sibTransId="{28DCE973-7805-4FED-B69B-8FF282AAFC76}"/>
    <dgm:cxn modelId="{B7BABC15-8E4A-462B-9C8D-59926D66B8C4}" type="presOf" srcId="{6CB5C3F7-FC05-4F58-A592-AA16DB250D94}" destId="{2040C172-D460-4CB9-B524-31CEA08B4A38}" srcOrd="0" destOrd="0" presId="urn:microsoft.com/office/officeart/2005/8/layout/hierarchy3"/>
    <dgm:cxn modelId="{F817A003-F8E2-4435-A530-FFC40DBB7B8A}" srcId="{FACCCC4C-D358-47C1-B565-D9E6D0B2CB4B}" destId="{05CA6120-DEF1-415C-B85A-C63998C82175}" srcOrd="1" destOrd="0" parTransId="{D0B322F6-36AA-42DE-AA8A-7AA8EAF3E20E}" sibTransId="{44BEB7A6-02D9-41AF-A4D2-A0BD245FE282}"/>
    <dgm:cxn modelId="{5CD0A6D9-7F11-450F-9EC1-FC2E2DB6C167}" type="presOf" srcId="{458E02E3-F519-4D2F-A5DE-E8DADCFD5F01}" destId="{8385FEC2-AD9F-4F88-BF00-553B69373133}" srcOrd="0" destOrd="0" presId="urn:microsoft.com/office/officeart/2005/8/layout/hierarchy3"/>
    <dgm:cxn modelId="{138CD099-51B6-4AE0-8D42-9CAD5E152B34}" type="presOf" srcId="{FACCCC4C-D358-47C1-B565-D9E6D0B2CB4B}" destId="{AEEDDE7C-50EF-45BF-BA72-9D083EC3B9CB}" srcOrd="0" destOrd="0" presId="urn:microsoft.com/office/officeart/2005/8/layout/hierarchy3"/>
    <dgm:cxn modelId="{5EFA569A-9720-46AE-BB7D-CA89E4B2B0E7}" srcId="{CA278BF1-B6A0-4045-B554-DE1908958AE5}" destId="{BDBAD02D-C922-415D-AB2F-5E3A85DD75A5}" srcOrd="0" destOrd="0" parTransId="{66782AEA-74FA-4314-B0E5-8E02B457F521}" sibTransId="{D6136549-A2F2-42CD-9ACD-49B14A562055}"/>
    <dgm:cxn modelId="{32D6687E-5142-41D1-970E-FF5BD5CA9540}" type="presOf" srcId="{CA278BF1-B6A0-4045-B554-DE1908958AE5}" destId="{DC05DE91-2B28-4883-967A-D8D38310AAD9}" srcOrd="0" destOrd="0" presId="urn:microsoft.com/office/officeart/2005/8/layout/hierarchy3"/>
    <dgm:cxn modelId="{FAC147A2-08DC-4CC6-AF39-4EFBA97A61DA}" type="presOf" srcId="{CA278BF1-B6A0-4045-B554-DE1908958AE5}" destId="{8D1133B4-3318-4012-BB40-DC682DF70A93}" srcOrd="1" destOrd="0" presId="urn:microsoft.com/office/officeart/2005/8/layout/hierarchy3"/>
    <dgm:cxn modelId="{E40F5F1D-35A3-494D-909E-64B25DB42E7F}" srcId="{BE5FDB60-B950-43B7-BF0D-59349959E8FC}" destId="{9B93BBEC-6F70-42E2-BCF5-718B97EF1CE8}" srcOrd="0" destOrd="0" parTransId="{F017CB35-60D6-4B18-B2B9-F14368B4E82E}" sibTransId="{21C4AAE1-BDA1-4B5E-A208-0AC6135BD855}"/>
    <dgm:cxn modelId="{17C13C6E-D815-40C8-B19F-1F15029ACA02}" srcId="{9B93BBEC-6F70-42E2-BCF5-718B97EF1CE8}" destId="{6CB5C3F7-FC05-4F58-A592-AA16DB250D94}" srcOrd="0" destOrd="0" parTransId="{458E02E3-F519-4D2F-A5DE-E8DADCFD5F01}" sibTransId="{1219A4CD-F8BD-433B-B847-87898B71B1D5}"/>
    <dgm:cxn modelId="{D4A6816D-273E-400F-A592-BE59F5C6FB9A}" srcId="{BE5FDB60-B950-43B7-BF0D-59349959E8FC}" destId="{FACCCC4C-D358-47C1-B565-D9E6D0B2CB4B}" srcOrd="2" destOrd="0" parTransId="{6F73036A-ABC3-45B5-A19E-9DDE7F925D31}" sibTransId="{65B7C5CF-0AF8-4BD4-B048-F5CD010EB0DF}"/>
    <dgm:cxn modelId="{6FBAA3BB-343A-4EDF-BCA1-6F9EF4E33045}" type="presOf" srcId="{A04D52A5-4DF5-4FA8-87BC-03421CF19D25}" destId="{9421CDF4-773C-4BC9-A676-8EF9E2E2A822}" srcOrd="0" destOrd="0" presId="urn:microsoft.com/office/officeart/2005/8/layout/hierarchy3"/>
    <dgm:cxn modelId="{B1458B9D-C6D2-4184-BFFB-620D10CE9BDA}" type="presOf" srcId="{BDBAD02D-C922-415D-AB2F-5E3A85DD75A5}" destId="{63D3DECC-776F-4277-A5A8-A424E21370DB}" srcOrd="0" destOrd="0" presId="urn:microsoft.com/office/officeart/2005/8/layout/hierarchy3"/>
    <dgm:cxn modelId="{70F242E7-C012-4F00-AA0D-600206ACE1CE}" type="presOf" srcId="{9B93BBEC-6F70-42E2-BCF5-718B97EF1CE8}" destId="{0CAA3711-7B98-4E72-AA3B-AC8EF0BFD9B9}" srcOrd="1" destOrd="0" presId="urn:microsoft.com/office/officeart/2005/8/layout/hierarchy3"/>
    <dgm:cxn modelId="{E84987B8-2462-4644-9AD4-C57DBCC8ED37}" type="presOf" srcId="{BE5FDB60-B950-43B7-BF0D-59349959E8FC}" destId="{E5410972-DCA4-4A9B-8085-790698771B6D}" srcOrd="0" destOrd="0" presId="urn:microsoft.com/office/officeart/2005/8/layout/hierarchy3"/>
    <dgm:cxn modelId="{16470E6C-0C25-427B-BA95-EB26CD2C961B}" type="presOf" srcId="{B91A90D1-36FB-4664-A83A-33AA8D0FC835}" destId="{D02884D1-A20F-428F-A0F8-8076CA75E51F}" srcOrd="0" destOrd="0" presId="urn:microsoft.com/office/officeart/2005/8/layout/hierarchy3"/>
    <dgm:cxn modelId="{6F68A7E0-B445-45B7-ACD9-7899FD68894A}" type="presParOf" srcId="{E5410972-DCA4-4A9B-8085-790698771B6D}" destId="{C0238FBA-867C-47F1-914B-C87957BBB574}" srcOrd="0" destOrd="0" presId="urn:microsoft.com/office/officeart/2005/8/layout/hierarchy3"/>
    <dgm:cxn modelId="{87C3AA95-63B5-44EB-9570-A844A0D6DA2A}" type="presParOf" srcId="{C0238FBA-867C-47F1-914B-C87957BBB574}" destId="{09F94A22-3B90-489A-B2CD-6227AF08CD55}" srcOrd="0" destOrd="0" presId="urn:microsoft.com/office/officeart/2005/8/layout/hierarchy3"/>
    <dgm:cxn modelId="{2EC7FD21-30B7-4389-9A70-E636B746B5C9}" type="presParOf" srcId="{09F94A22-3B90-489A-B2CD-6227AF08CD55}" destId="{BEE7FF4D-4A5D-428E-94DB-2FB78CE38550}" srcOrd="0" destOrd="0" presId="urn:microsoft.com/office/officeart/2005/8/layout/hierarchy3"/>
    <dgm:cxn modelId="{A78F3483-D40E-4C56-BD48-5C8B84864268}" type="presParOf" srcId="{09F94A22-3B90-489A-B2CD-6227AF08CD55}" destId="{0CAA3711-7B98-4E72-AA3B-AC8EF0BFD9B9}" srcOrd="1" destOrd="0" presId="urn:microsoft.com/office/officeart/2005/8/layout/hierarchy3"/>
    <dgm:cxn modelId="{A394A58C-2EFB-4251-A441-DA60CF95C681}" type="presParOf" srcId="{C0238FBA-867C-47F1-914B-C87957BBB574}" destId="{E732A3C0-65F6-4F12-8919-13C3770BA740}" srcOrd="1" destOrd="0" presId="urn:microsoft.com/office/officeart/2005/8/layout/hierarchy3"/>
    <dgm:cxn modelId="{5014EA02-FE76-4A11-8DB0-6A7A7BDC527F}" type="presParOf" srcId="{E732A3C0-65F6-4F12-8919-13C3770BA740}" destId="{8385FEC2-AD9F-4F88-BF00-553B69373133}" srcOrd="0" destOrd="0" presId="urn:microsoft.com/office/officeart/2005/8/layout/hierarchy3"/>
    <dgm:cxn modelId="{CFA936E3-6C8E-4689-8618-B58626738732}" type="presParOf" srcId="{E732A3C0-65F6-4F12-8919-13C3770BA740}" destId="{2040C172-D460-4CB9-B524-31CEA08B4A38}" srcOrd="1" destOrd="0" presId="urn:microsoft.com/office/officeart/2005/8/layout/hierarchy3"/>
    <dgm:cxn modelId="{21C166AA-7C8D-44F0-AC94-F33489CD8740}" type="presParOf" srcId="{E732A3C0-65F6-4F12-8919-13C3770BA740}" destId="{33B5EED8-9853-4B8F-9B2A-2EDB0610EB9E}" srcOrd="2" destOrd="0" presId="urn:microsoft.com/office/officeart/2005/8/layout/hierarchy3"/>
    <dgm:cxn modelId="{0EE369E7-5CDA-45E4-9150-4A6C6FAE9F7D}" type="presParOf" srcId="{E732A3C0-65F6-4F12-8919-13C3770BA740}" destId="{80579EB7-A125-4CF7-A465-5B70C94FD8CB}" srcOrd="3" destOrd="0" presId="urn:microsoft.com/office/officeart/2005/8/layout/hierarchy3"/>
    <dgm:cxn modelId="{7C3F885D-6812-45B2-A16F-78A9B156A87E}" type="presParOf" srcId="{E5410972-DCA4-4A9B-8085-790698771B6D}" destId="{178CB4D2-658E-4992-9038-C42B90C4EB77}" srcOrd="1" destOrd="0" presId="urn:microsoft.com/office/officeart/2005/8/layout/hierarchy3"/>
    <dgm:cxn modelId="{6543CEB5-E0CC-4DF2-A529-C877BFDC04DA}" type="presParOf" srcId="{178CB4D2-658E-4992-9038-C42B90C4EB77}" destId="{49B6BAA3-AEE2-4C2A-BF02-AE47AE31E190}" srcOrd="0" destOrd="0" presId="urn:microsoft.com/office/officeart/2005/8/layout/hierarchy3"/>
    <dgm:cxn modelId="{E3908F37-9DA6-4629-8F9C-5DB28B3B7209}" type="presParOf" srcId="{49B6BAA3-AEE2-4C2A-BF02-AE47AE31E190}" destId="{DC05DE91-2B28-4883-967A-D8D38310AAD9}" srcOrd="0" destOrd="0" presId="urn:microsoft.com/office/officeart/2005/8/layout/hierarchy3"/>
    <dgm:cxn modelId="{920FD9E7-58CF-451C-BB7A-D88E97C347FB}" type="presParOf" srcId="{49B6BAA3-AEE2-4C2A-BF02-AE47AE31E190}" destId="{8D1133B4-3318-4012-BB40-DC682DF70A93}" srcOrd="1" destOrd="0" presId="urn:microsoft.com/office/officeart/2005/8/layout/hierarchy3"/>
    <dgm:cxn modelId="{1A0CEE01-FC41-461A-99A0-92F2A5B8F279}" type="presParOf" srcId="{178CB4D2-658E-4992-9038-C42B90C4EB77}" destId="{BF9EA33D-F3A7-4B13-911C-79A00BFD40CD}" srcOrd="1" destOrd="0" presId="urn:microsoft.com/office/officeart/2005/8/layout/hierarchy3"/>
    <dgm:cxn modelId="{9A91CA59-6400-44DE-89E2-B69D0FAA1CDE}" type="presParOf" srcId="{BF9EA33D-F3A7-4B13-911C-79A00BFD40CD}" destId="{29272CCB-4F28-48D4-B30A-B90DC31F5535}" srcOrd="0" destOrd="0" presId="urn:microsoft.com/office/officeart/2005/8/layout/hierarchy3"/>
    <dgm:cxn modelId="{A13C3966-EA9F-4E9E-A3C5-D46C15630427}" type="presParOf" srcId="{BF9EA33D-F3A7-4B13-911C-79A00BFD40CD}" destId="{63D3DECC-776F-4277-A5A8-A424E21370DB}" srcOrd="1" destOrd="0" presId="urn:microsoft.com/office/officeart/2005/8/layout/hierarchy3"/>
    <dgm:cxn modelId="{C36C588E-B36E-489E-B005-16482BC2BBF3}" type="presParOf" srcId="{BF9EA33D-F3A7-4B13-911C-79A00BFD40CD}" destId="{D02884D1-A20F-428F-A0F8-8076CA75E51F}" srcOrd="2" destOrd="0" presId="urn:microsoft.com/office/officeart/2005/8/layout/hierarchy3"/>
    <dgm:cxn modelId="{A4F5B9BA-324C-4800-8CF1-E3F394F722ED}" type="presParOf" srcId="{BF9EA33D-F3A7-4B13-911C-79A00BFD40CD}" destId="{D3857D11-2032-4EFE-8D5E-4AA8DA00F0D3}" srcOrd="3" destOrd="0" presId="urn:microsoft.com/office/officeart/2005/8/layout/hierarchy3"/>
    <dgm:cxn modelId="{ED5E7F16-5CAD-4F6D-9F8C-BEED56014D93}" type="presParOf" srcId="{E5410972-DCA4-4A9B-8085-790698771B6D}" destId="{1D3F0C4F-C195-4C95-A19D-925D771AEB09}" srcOrd="2" destOrd="0" presId="urn:microsoft.com/office/officeart/2005/8/layout/hierarchy3"/>
    <dgm:cxn modelId="{04DCB135-1779-4780-B686-82843129C5C1}" type="presParOf" srcId="{1D3F0C4F-C195-4C95-A19D-925D771AEB09}" destId="{3837C0CB-A483-41E9-AE68-C70AB866D0AA}" srcOrd="0" destOrd="0" presId="urn:microsoft.com/office/officeart/2005/8/layout/hierarchy3"/>
    <dgm:cxn modelId="{66A6F676-4258-4E21-8D27-02123150400E}" type="presParOf" srcId="{3837C0CB-A483-41E9-AE68-C70AB866D0AA}" destId="{AEEDDE7C-50EF-45BF-BA72-9D083EC3B9CB}" srcOrd="0" destOrd="0" presId="urn:microsoft.com/office/officeart/2005/8/layout/hierarchy3"/>
    <dgm:cxn modelId="{ECC8023C-D287-4764-B4DC-5394A7C60F71}" type="presParOf" srcId="{3837C0CB-A483-41E9-AE68-C70AB866D0AA}" destId="{8E5C4520-D1A8-4877-99EB-A931868F090C}" srcOrd="1" destOrd="0" presId="urn:microsoft.com/office/officeart/2005/8/layout/hierarchy3"/>
    <dgm:cxn modelId="{B2D8BAB1-A523-460C-A5F5-1D850F882FCE}" type="presParOf" srcId="{1D3F0C4F-C195-4C95-A19D-925D771AEB09}" destId="{F9636B08-DFDB-4DCF-A6AA-C8D8ACE78DA8}" srcOrd="1" destOrd="0" presId="urn:microsoft.com/office/officeart/2005/8/layout/hierarchy3"/>
    <dgm:cxn modelId="{8E46D1C4-756D-4B2D-BA1E-8E4795F396FA}" type="presParOf" srcId="{F9636B08-DFDB-4DCF-A6AA-C8D8ACE78DA8}" destId="{9421CDF4-773C-4BC9-A676-8EF9E2E2A822}" srcOrd="0" destOrd="0" presId="urn:microsoft.com/office/officeart/2005/8/layout/hierarchy3"/>
    <dgm:cxn modelId="{7AACF56E-53B1-4E97-902C-6FBF92B21243}" type="presParOf" srcId="{F9636B08-DFDB-4DCF-A6AA-C8D8ACE78DA8}" destId="{6B140AF4-1025-44B9-85B4-FF912488AE3F}" srcOrd="1" destOrd="0" presId="urn:microsoft.com/office/officeart/2005/8/layout/hierarchy3"/>
    <dgm:cxn modelId="{E51B678C-CD49-4EF0-9773-34371FBEABE3}" type="presParOf" srcId="{F9636B08-DFDB-4DCF-A6AA-C8D8ACE78DA8}" destId="{ACF78EAE-ED3C-4DDC-B23C-132F08949EDA}" srcOrd="2" destOrd="0" presId="urn:microsoft.com/office/officeart/2005/8/layout/hierarchy3"/>
    <dgm:cxn modelId="{A3A0FFEA-9064-4A55-8A54-B128F7C7E46C}" type="presParOf" srcId="{F9636B08-DFDB-4DCF-A6AA-C8D8ACE78DA8}" destId="{7D171D24-33FA-4761-96FF-C971C757D6F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DA3101-DB7A-4644-9703-FA0F94CB9005}" type="doc">
      <dgm:prSet loTypeId="urn:microsoft.com/office/officeart/2005/8/layout/hProcess4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89BB5D49-4B15-4D50-A171-796A8A6B9CB6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ANALYSER</a:t>
          </a:r>
        </a:p>
      </dgm:t>
    </dgm:pt>
    <dgm:pt modelId="{4683CF8A-8014-4D7A-A066-55EE180F6416}" type="parTrans" cxnId="{82144AA1-B44D-40B8-BC85-0732E66734FF}">
      <dgm:prSet/>
      <dgm:spPr/>
      <dgm:t>
        <a:bodyPr/>
        <a:lstStyle/>
        <a:p>
          <a:endParaRPr lang="fr-FR"/>
        </a:p>
      </dgm:t>
    </dgm:pt>
    <dgm:pt modelId="{9B504420-2EEA-446C-B03C-EE5F9FCF8234}" type="sibTrans" cxnId="{82144AA1-B44D-40B8-BC85-0732E66734FF}">
      <dgm:prSet/>
      <dgm:spPr/>
      <dgm:t>
        <a:bodyPr/>
        <a:lstStyle/>
        <a:p>
          <a:endParaRPr lang="fr-FR"/>
        </a:p>
      </dgm:t>
    </dgm:pt>
    <dgm:pt modelId="{3EDD73A1-8463-4766-B0E4-5C2B7FAE8670}">
      <dgm:prSet phldrT="[Texte]" custT="1"/>
      <dgm:spPr/>
      <dgm:t>
        <a:bodyPr/>
        <a:lstStyle/>
        <a:p>
          <a:r>
            <a:rPr lang="fr-FR" sz="1100" b="0" dirty="0" smtClean="0">
              <a:latin typeface="Arial" panose="020B0604020202020204" pitchFamily="34" charset="0"/>
              <a:cs typeface="Arial" panose="020B0604020202020204" pitchFamily="34" charset="0"/>
            </a:rPr>
            <a:t> Formaliser </a:t>
          </a:r>
          <a:r>
            <a:rPr lang="fr-FR" sz="1100" b="0" dirty="0">
              <a:latin typeface="Arial" panose="020B0604020202020204" pitchFamily="34" charset="0"/>
              <a:cs typeface="Arial" panose="020B0604020202020204" pitchFamily="34" charset="0"/>
            </a:rPr>
            <a:t>la demande</a:t>
          </a:r>
        </a:p>
      </dgm:t>
    </dgm:pt>
    <dgm:pt modelId="{62A9C43E-34C0-44BE-AD47-2E380D2461D3}" type="parTrans" cxnId="{80A53D25-E3E3-4EAF-9B2B-62C79D80BD75}">
      <dgm:prSet/>
      <dgm:spPr/>
      <dgm:t>
        <a:bodyPr/>
        <a:lstStyle/>
        <a:p>
          <a:endParaRPr lang="fr-FR"/>
        </a:p>
      </dgm:t>
    </dgm:pt>
    <dgm:pt modelId="{6BDC56FF-3C89-46F2-82C5-83761FF17FCC}" type="sibTrans" cxnId="{80A53D25-E3E3-4EAF-9B2B-62C79D80BD75}">
      <dgm:prSet/>
      <dgm:spPr/>
      <dgm:t>
        <a:bodyPr/>
        <a:lstStyle/>
        <a:p>
          <a:endParaRPr lang="fr-FR"/>
        </a:p>
      </dgm:t>
    </dgm:pt>
    <dgm:pt modelId="{51CBC0F0-7FC8-4A86-9E83-E7037A37A52E}">
      <dgm:prSet phldrT="[Texte]" custT="1"/>
      <dgm:spPr/>
      <dgm:t>
        <a:bodyPr/>
        <a:lstStyle/>
        <a:p>
          <a:r>
            <a:rPr lang="fr-FR" sz="1100" b="0" dirty="0" smtClean="0">
              <a:latin typeface="Arial" panose="020B0604020202020204" pitchFamily="34" charset="0"/>
              <a:cs typeface="Arial" panose="020B0604020202020204" pitchFamily="34" charset="0"/>
            </a:rPr>
            <a:t> Prendre </a:t>
          </a:r>
          <a:r>
            <a:rPr lang="fr-FR" sz="1100" b="0" dirty="0">
              <a:latin typeface="Arial" panose="020B0604020202020204" pitchFamily="34" charset="0"/>
              <a:cs typeface="Arial" panose="020B0604020202020204" pitchFamily="34" charset="0"/>
            </a:rPr>
            <a:t>en compte  les contraintes financières, techniques, logistiques</a:t>
          </a:r>
        </a:p>
      </dgm:t>
    </dgm:pt>
    <dgm:pt modelId="{19ED7B40-86A1-4471-ABBD-D7C6A3BFC2E6}" type="parTrans" cxnId="{66B4F3FE-292A-42EE-A8AA-68E87625EDE3}">
      <dgm:prSet/>
      <dgm:spPr/>
      <dgm:t>
        <a:bodyPr/>
        <a:lstStyle/>
        <a:p>
          <a:endParaRPr lang="fr-FR"/>
        </a:p>
      </dgm:t>
    </dgm:pt>
    <dgm:pt modelId="{A5BEF660-BF05-4FD1-A441-29A2FFBB426E}" type="sibTrans" cxnId="{66B4F3FE-292A-42EE-A8AA-68E87625EDE3}">
      <dgm:prSet/>
      <dgm:spPr/>
      <dgm:t>
        <a:bodyPr/>
        <a:lstStyle/>
        <a:p>
          <a:endParaRPr lang="fr-FR"/>
        </a:p>
      </dgm:t>
    </dgm:pt>
    <dgm:pt modelId="{6B02DAAB-4AC7-44E0-9062-21E6C2A0A6D0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CONCEVOIR</a:t>
          </a:r>
        </a:p>
      </dgm:t>
    </dgm:pt>
    <dgm:pt modelId="{9A181378-29BD-4B4D-B0E2-3F277C853509}" type="parTrans" cxnId="{1A8B8F8D-0876-4C90-B4F8-882EECD742F0}">
      <dgm:prSet/>
      <dgm:spPr/>
      <dgm:t>
        <a:bodyPr/>
        <a:lstStyle/>
        <a:p>
          <a:endParaRPr lang="fr-FR"/>
        </a:p>
      </dgm:t>
    </dgm:pt>
    <dgm:pt modelId="{2FE0EB2A-E84A-4EF9-9300-9FE7DABFF709}" type="sibTrans" cxnId="{1A8B8F8D-0876-4C90-B4F8-882EECD742F0}">
      <dgm:prSet/>
      <dgm:spPr/>
      <dgm:t>
        <a:bodyPr/>
        <a:lstStyle/>
        <a:p>
          <a:endParaRPr lang="fr-FR"/>
        </a:p>
      </dgm:t>
    </dgm:pt>
    <dgm:pt modelId="{E0456C83-A0CE-4BD7-84AE-C8C8470EB5A1}">
      <dgm:prSet phldrT="[Texte]"/>
      <dgm:spPr/>
      <dgm:t>
        <a:bodyPr/>
        <a:lstStyle/>
        <a:p>
          <a:r>
            <a:rPr lang="fr-FR" b="0">
              <a:latin typeface="Arial" panose="020B0604020202020204" pitchFamily="34" charset="0"/>
              <a:cs typeface="Arial" panose="020B0604020202020204" pitchFamily="34" charset="0"/>
            </a:rPr>
            <a:t>Créer des actions spécifiques, adaptées</a:t>
          </a:r>
        </a:p>
      </dgm:t>
    </dgm:pt>
    <dgm:pt modelId="{964EED23-DE11-45B1-AB48-DB5BFAC32FDB}" type="parTrans" cxnId="{DCDABE23-F0DF-4878-8010-3FE038EC1B8A}">
      <dgm:prSet/>
      <dgm:spPr/>
      <dgm:t>
        <a:bodyPr/>
        <a:lstStyle/>
        <a:p>
          <a:endParaRPr lang="fr-FR"/>
        </a:p>
      </dgm:t>
    </dgm:pt>
    <dgm:pt modelId="{B2F718B1-1D24-41AE-88DB-AB0AAF74FB10}" type="sibTrans" cxnId="{DCDABE23-F0DF-4878-8010-3FE038EC1B8A}">
      <dgm:prSet/>
      <dgm:spPr/>
      <dgm:t>
        <a:bodyPr/>
        <a:lstStyle/>
        <a:p>
          <a:endParaRPr lang="fr-FR"/>
        </a:p>
      </dgm:t>
    </dgm:pt>
    <dgm:pt modelId="{7C977C02-2166-4C8D-A2C9-54D84A6D67D6}">
      <dgm:prSet phldrT="[Texte]"/>
      <dgm:spPr/>
      <dgm:t>
        <a:bodyPr/>
        <a:lstStyle/>
        <a:p>
          <a:r>
            <a:rPr lang="fr-FR" b="0">
              <a:latin typeface="Arial" panose="020B0604020202020204" pitchFamily="34" charset="0"/>
              <a:cs typeface="Arial" panose="020B0604020202020204" pitchFamily="34" charset="0"/>
            </a:rPr>
            <a:t>Créer des dispositifs innovants</a:t>
          </a:r>
        </a:p>
      </dgm:t>
    </dgm:pt>
    <dgm:pt modelId="{3BE75694-4301-497C-A89F-6FA042146ACA}" type="parTrans" cxnId="{37299C30-F052-46B7-A88A-0B1DFD35B0DE}">
      <dgm:prSet/>
      <dgm:spPr/>
      <dgm:t>
        <a:bodyPr/>
        <a:lstStyle/>
        <a:p>
          <a:endParaRPr lang="fr-FR"/>
        </a:p>
      </dgm:t>
    </dgm:pt>
    <dgm:pt modelId="{748EF10C-5D4B-456F-BA5D-E39ECB273E12}" type="sibTrans" cxnId="{37299C30-F052-46B7-A88A-0B1DFD35B0DE}">
      <dgm:prSet/>
      <dgm:spPr/>
      <dgm:t>
        <a:bodyPr/>
        <a:lstStyle/>
        <a:p>
          <a:endParaRPr lang="fr-FR"/>
        </a:p>
      </dgm:t>
    </dgm:pt>
    <dgm:pt modelId="{7B4F538A-BA98-4BDC-83CD-279CBBC0EAB9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RÉALISER</a:t>
          </a:r>
        </a:p>
      </dgm:t>
    </dgm:pt>
    <dgm:pt modelId="{80E622AD-FC48-4820-A3E6-8428385F6E8F}" type="parTrans" cxnId="{2F6E8870-8FA1-41EE-A42F-168466A1A6E3}">
      <dgm:prSet/>
      <dgm:spPr/>
      <dgm:t>
        <a:bodyPr/>
        <a:lstStyle/>
        <a:p>
          <a:endParaRPr lang="fr-FR"/>
        </a:p>
      </dgm:t>
    </dgm:pt>
    <dgm:pt modelId="{C81D0025-D4BA-4E63-A366-CAFA25D81615}" type="sibTrans" cxnId="{2F6E8870-8FA1-41EE-A42F-168466A1A6E3}">
      <dgm:prSet/>
      <dgm:spPr/>
      <dgm:t>
        <a:bodyPr/>
        <a:lstStyle/>
        <a:p>
          <a:endParaRPr lang="fr-FR"/>
        </a:p>
      </dgm:t>
    </dgm:pt>
    <dgm:pt modelId="{946D497C-0610-4CE3-ACEF-BD1A11CF5CC5}">
      <dgm:prSet phldrT="[Texte]"/>
      <dgm:spPr/>
      <dgm:t>
        <a:bodyPr/>
        <a:lstStyle/>
        <a:p>
          <a:r>
            <a:rPr lang="fr-FR" b="0" dirty="0">
              <a:latin typeface="Arial" panose="020B0604020202020204" pitchFamily="34" charset="0"/>
              <a:cs typeface="Arial" panose="020B0604020202020204" pitchFamily="34" charset="0"/>
            </a:rPr>
            <a:t>Assurer l’animation du dispositif de formation</a:t>
          </a:r>
        </a:p>
      </dgm:t>
    </dgm:pt>
    <dgm:pt modelId="{BB0FE8DD-5206-4AFA-906C-3012C1199631}" type="parTrans" cxnId="{B6FC87D3-850D-4669-9978-6C447B8E3EF2}">
      <dgm:prSet/>
      <dgm:spPr/>
      <dgm:t>
        <a:bodyPr/>
        <a:lstStyle/>
        <a:p>
          <a:endParaRPr lang="fr-FR"/>
        </a:p>
      </dgm:t>
    </dgm:pt>
    <dgm:pt modelId="{D54F4538-7522-4CAB-94EF-3439CB898C9B}" type="sibTrans" cxnId="{B6FC87D3-850D-4669-9978-6C447B8E3EF2}">
      <dgm:prSet/>
      <dgm:spPr/>
      <dgm:t>
        <a:bodyPr/>
        <a:lstStyle/>
        <a:p>
          <a:endParaRPr lang="fr-FR"/>
        </a:p>
      </dgm:t>
    </dgm:pt>
    <dgm:pt modelId="{5603EAA6-DC6E-4EC7-942F-0AED26DB646D}">
      <dgm:prSet phldrT="[Texte]"/>
      <dgm:spPr/>
      <dgm:t>
        <a:bodyPr/>
        <a:lstStyle/>
        <a:p>
          <a:r>
            <a:rPr lang="fr-FR" b="0">
              <a:latin typeface="Arial" panose="020B0604020202020204" pitchFamily="34" charset="0"/>
              <a:cs typeface="Arial" panose="020B0604020202020204" pitchFamily="34" charset="0"/>
            </a:rPr>
            <a:t>Assurer le pilotage du projet (gestion, contrôle, régulation)</a:t>
          </a:r>
        </a:p>
      </dgm:t>
    </dgm:pt>
    <dgm:pt modelId="{80C300F3-E3B3-4843-A29F-B7ED8878FE0E}" type="parTrans" cxnId="{5150281D-C5FE-41FD-86D7-F0AD176C85A2}">
      <dgm:prSet/>
      <dgm:spPr/>
      <dgm:t>
        <a:bodyPr/>
        <a:lstStyle/>
        <a:p>
          <a:endParaRPr lang="fr-FR"/>
        </a:p>
      </dgm:t>
    </dgm:pt>
    <dgm:pt modelId="{92058F2A-8D23-432D-A2F4-820716547FA0}" type="sibTrans" cxnId="{5150281D-C5FE-41FD-86D7-F0AD176C85A2}">
      <dgm:prSet/>
      <dgm:spPr/>
      <dgm:t>
        <a:bodyPr/>
        <a:lstStyle/>
        <a:p>
          <a:endParaRPr lang="fr-FR"/>
        </a:p>
      </dgm:t>
    </dgm:pt>
    <dgm:pt modelId="{9E011D65-310A-4606-B085-F2F10D50D9E3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ÉVALUER</a:t>
          </a:r>
        </a:p>
      </dgm:t>
    </dgm:pt>
    <dgm:pt modelId="{8353B726-C2A2-41E7-8D4A-95F153845DC2}" type="parTrans" cxnId="{1E429E7C-0977-497B-9DBF-BBB2424E992B}">
      <dgm:prSet/>
      <dgm:spPr/>
      <dgm:t>
        <a:bodyPr/>
        <a:lstStyle/>
        <a:p>
          <a:endParaRPr lang="fr-FR"/>
        </a:p>
      </dgm:t>
    </dgm:pt>
    <dgm:pt modelId="{621447D7-CD47-43C3-BE9D-4CDFA74CD45A}" type="sibTrans" cxnId="{1E429E7C-0977-497B-9DBF-BBB2424E992B}">
      <dgm:prSet/>
      <dgm:spPr/>
      <dgm:t>
        <a:bodyPr/>
        <a:lstStyle/>
        <a:p>
          <a:endParaRPr lang="fr-FR"/>
        </a:p>
      </dgm:t>
    </dgm:pt>
    <dgm:pt modelId="{3A061677-040F-444E-B565-9CF8D6E978CA}">
      <dgm:prSet phldrT="[Texte]" custT="1"/>
      <dgm:spPr/>
      <dgm:t>
        <a:bodyPr/>
        <a:lstStyle/>
        <a:p>
          <a:r>
            <a:rPr lang="fr-FR" sz="1100" b="0" dirty="0" smtClean="0">
              <a:latin typeface="Arial" panose="020B0604020202020204" pitchFamily="34" charset="0"/>
              <a:cs typeface="Arial" panose="020B0604020202020204" pitchFamily="34" charset="0"/>
            </a:rPr>
            <a:t> Comprendre </a:t>
          </a:r>
          <a:r>
            <a:rPr lang="fr-FR" sz="1100" b="0" dirty="0">
              <a:latin typeface="Arial" panose="020B0604020202020204" pitchFamily="34" charset="0"/>
              <a:cs typeface="Arial" panose="020B0604020202020204" pitchFamily="34" charset="0"/>
            </a:rPr>
            <a:t>l’environnement </a:t>
          </a:r>
          <a:r>
            <a:rPr lang="fr-FR" sz="1100" b="0" dirty="0" smtClean="0">
              <a:latin typeface="Arial" panose="020B0604020202020204" pitchFamily="34" charset="0"/>
              <a:cs typeface="Arial" panose="020B0604020202020204" pitchFamily="34" charset="0"/>
            </a:rPr>
            <a:t> économique</a:t>
          </a:r>
          <a:endParaRPr lang="fr-FR" sz="11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7D241B-C8A3-4100-ABBF-1C9C5D5C042A}" type="parTrans" cxnId="{55CAFD33-A6AF-4A4C-B4A2-88D837343469}">
      <dgm:prSet/>
      <dgm:spPr/>
      <dgm:t>
        <a:bodyPr/>
        <a:lstStyle/>
        <a:p>
          <a:endParaRPr lang="fr-FR"/>
        </a:p>
      </dgm:t>
    </dgm:pt>
    <dgm:pt modelId="{A8BDBAC5-C8D4-4EB7-ABB6-0CDD46E1E1EF}" type="sibTrans" cxnId="{55CAFD33-A6AF-4A4C-B4A2-88D837343469}">
      <dgm:prSet/>
      <dgm:spPr/>
      <dgm:t>
        <a:bodyPr/>
        <a:lstStyle/>
        <a:p>
          <a:endParaRPr lang="fr-FR"/>
        </a:p>
      </dgm:t>
    </dgm:pt>
    <dgm:pt modelId="{D00B0672-A8F8-4C24-9022-2320DA140910}">
      <dgm:prSet phldrT="[Texte]" custT="1"/>
      <dgm:spPr/>
      <dgm:t>
        <a:bodyPr/>
        <a:lstStyle/>
        <a:p>
          <a:r>
            <a:rPr lang="fr-FR" sz="1100" b="0" dirty="0" smtClean="0">
              <a:latin typeface="Arial" panose="020B0604020202020204" pitchFamily="34" charset="0"/>
              <a:cs typeface="Arial" panose="020B0604020202020204" pitchFamily="34" charset="0"/>
            </a:rPr>
            <a:t> Comprendre </a:t>
          </a:r>
          <a:r>
            <a:rPr lang="fr-FR" sz="1100" b="0" dirty="0">
              <a:latin typeface="Arial" panose="020B0604020202020204" pitchFamily="34" charset="0"/>
              <a:cs typeface="Arial" panose="020B0604020202020204" pitchFamily="34" charset="0"/>
            </a:rPr>
            <a:t>les enjeux et objectifs du commanditaire</a:t>
          </a:r>
        </a:p>
      </dgm:t>
    </dgm:pt>
    <dgm:pt modelId="{5FB32F65-1ADF-40CF-82D8-18E0EB9FBBDF}" type="parTrans" cxnId="{0D6BC183-0EDF-44BE-842A-ADBEFB1A9B66}">
      <dgm:prSet/>
      <dgm:spPr/>
      <dgm:t>
        <a:bodyPr/>
        <a:lstStyle/>
        <a:p>
          <a:endParaRPr lang="fr-FR"/>
        </a:p>
      </dgm:t>
    </dgm:pt>
    <dgm:pt modelId="{2764424D-2BA4-4794-9BD7-9724A9008CF1}" type="sibTrans" cxnId="{0D6BC183-0EDF-44BE-842A-ADBEFB1A9B66}">
      <dgm:prSet/>
      <dgm:spPr/>
      <dgm:t>
        <a:bodyPr/>
        <a:lstStyle/>
        <a:p>
          <a:endParaRPr lang="fr-FR"/>
        </a:p>
      </dgm:t>
    </dgm:pt>
    <dgm:pt modelId="{A8F6A614-6EE1-4178-BF13-13AF9E62A205}">
      <dgm:prSet phldrT="[Texte]"/>
      <dgm:spPr/>
      <dgm:t>
        <a:bodyPr/>
        <a:lstStyle/>
        <a:p>
          <a:r>
            <a:rPr lang="fr-FR" b="0">
              <a:latin typeface="Arial" panose="020B0604020202020204" pitchFamily="34" charset="0"/>
              <a:cs typeface="Arial" panose="020B0604020202020204" pitchFamily="34" charset="0"/>
            </a:rPr>
            <a:t>Planifier et coordonner le projet</a:t>
          </a:r>
        </a:p>
      </dgm:t>
    </dgm:pt>
    <dgm:pt modelId="{63DD1B90-FA7F-4BFE-B432-A21176E32DF4}" type="parTrans" cxnId="{5CC10071-10C7-4C2D-994F-E9C392C2C069}">
      <dgm:prSet/>
      <dgm:spPr/>
      <dgm:t>
        <a:bodyPr/>
        <a:lstStyle/>
        <a:p>
          <a:endParaRPr lang="fr-FR"/>
        </a:p>
      </dgm:t>
    </dgm:pt>
    <dgm:pt modelId="{CC8FE243-3938-422B-9707-63BF42F8E791}" type="sibTrans" cxnId="{5CC10071-10C7-4C2D-994F-E9C392C2C069}">
      <dgm:prSet/>
      <dgm:spPr/>
      <dgm:t>
        <a:bodyPr/>
        <a:lstStyle/>
        <a:p>
          <a:endParaRPr lang="fr-FR"/>
        </a:p>
      </dgm:t>
    </dgm:pt>
    <dgm:pt modelId="{AAE9CE91-6EB9-4784-886D-22E62759AB2E}">
      <dgm:prSet phldrT="[Texte]"/>
      <dgm:spPr/>
      <dgm:t>
        <a:bodyPr/>
        <a:lstStyle/>
        <a:p>
          <a:r>
            <a:rPr lang="fr-FR" b="0">
              <a:latin typeface="Arial" panose="020B0604020202020204" pitchFamily="34" charset="0"/>
              <a:cs typeface="Arial" panose="020B0604020202020204" pitchFamily="34" charset="0"/>
            </a:rPr>
            <a:t>Assurer la fonction communication du projet</a:t>
          </a:r>
        </a:p>
      </dgm:t>
    </dgm:pt>
    <dgm:pt modelId="{7D17E7FA-73A6-40C0-A364-64108F6D7B71}" type="parTrans" cxnId="{1F38BD43-7768-45EA-B2C9-9BA5DB8350A5}">
      <dgm:prSet/>
      <dgm:spPr/>
      <dgm:t>
        <a:bodyPr/>
        <a:lstStyle/>
        <a:p>
          <a:endParaRPr lang="fr-FR"/>
        </a:p>
      </dgm:t>
    </dgm:pt>
    <dgm:pt modelId="{D6612724-00C0-4FAB-A0AA-D05AD7B3A76F}" type="sibTrans" cxnId="{1F38BD43-7768-45EA-B2C9-9BA5DB8350A5}">
      <dgm:prSet/>
      <dgm:spPr/>
      <dgm:t>
        <a:bodyPr/>
        <a:lstStyle/>
        <a:p>
          <a:endParaRPr lang="fr-FR"/>
        </a:p>
      </dgm:t>
    </dgm:pt>
    <dgm:pt modelId="{AAD237D7-8FCD-4045-8116-36406ACF0352}">
      <dgm:prSet phldrT="[Texte]"/>
      <dgm:spPr/>
      <dgm:t>
        <a:bodyPr/>
        <a:lstStyle/>
        <a:p>
          <a:r>
            <a:rPr lang="fr-FR" b="0">
              <a:latin typeface="Arial" panose="020B0604020202020204" pitchFamily="34" charset="0"/>
              <a:cs typeface="Arial" panose="020B0604020202020204" pitchFamily="34" charset="0"/>
            </a:rPr>
            <a:t>Analyse des écarts  entre résultats attendus et effectivement atteints</a:t>
          </a:r>
        </a:p>
      </dgm:t>
    </dgm:pt>
    <dgm:pt modelId="{4DA94AD8-B547-4269-A330-52A28B754CDA}" type="parTrans" cxnId="{3C613860-4138-467C-9764-0A211523620F}">
      <dgm:prSet/>
      <dgm:spPr/>
      <dgm:t>
        <a:bodyPr/>
        <a:lstStyle/>
        <a:p>
          <a:endParaRPr lang="fr-FR"/>
        </a:p>
      </dgm:t>
    </dgm:pt>
    <dgm:pt modelId="{9F7C9D00-4069-4929-883E-3CC32F2EFC8E}" type="sibTrans" cxnId="{3C613860-4138-467C-9764-0A211523620F}">
      <dgm:prSet/>
      <dgm:spPr/>
      <dgm:t>
        <a:bodyPr/>
        <a:lstStyle/>
        <a:p>
          <a:endParaRPr lang="fr-FR"/>
        </a:p>
      </dgm:t>
    </dgm:pt>
    <dgm:pt modelId="{77ABB06A-CFE0-4C70-8A29-26358003C7D2}" type="pres">
      <dgm:prSet presAssocID="{0BDA3101-DB7A-4644-9703-FA0F94CB90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8C01CBA-1239-4E4F-86ED-0F3D5F5F0E9C}" type="pres">
      <dgm:prSet presAssocID="{0BDA3101-DB7A-4644-9703-FA0F94CB9005}" presName="tSp" presStyleCnt="0"/>
      <dgm:spPr/>
    </dgm:pt>
    <dgm:pt modelId="{3AD5CDE1-F0D8-4CB8-ABEE-6D037DC8C338}" type="pres">
      <dgm:prSet presAssocID="{0BDA3101-DB7A-4644-9703-FA0F94CB9005}" presName="bSp" presStyleCnt="0"/>
      <dgm:spPr/>
    </dgm:pt>
    <dgm:pt modelId="{4A6F8C8C-0652-4043-9EFD-831A1AD148DC}" type="pres">
      <dgm:prSet presAssocID="{0BDA3101-DB7A-4644-9703-FA0F94CB9005}" presName="process" presStyleCnt="0"/>
      <dgm:spPr/>
    </dgm:pt>
    <dgm:pt modelId="{47C8D2CA-9F76-4861-B883-B4E6FA1CEF59}" type="pres">
      <dgm:prSet presAssocID="{89BB5D49-4B15-4D50-A171-796A8A6B9CB6}" presName="composite1" presStyleCnt="0"/>
      <dgm:spPr/>
    </dgm:pt>
    <dgm:pt modelId="{227813E1-8C2B-43BC-B293-9EE7643855A4}" type="pres">
      <dgm:prSet presAssocID="{89BB5D49-4B15-4D50-A171-796A8A6B9CB6}" presName="dummyNode1" presStyleLbl="node1" presStyleIdx="0" presStyleCnt="4"/>
      <dgm:spPr/>
    </dgm:pt>
    <dgm:pt modelId="{2BD541CF-693B-4E78-83B4-FF7E5AFAFF1B}" type="pres">
      <dgm:prSet presAssocID="{89BB5D49-4B15-4D50-A171-796A8A6B9CB6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BD33D8-8703-4F79-908E-1E91FF60D948}" type="pres">
      <dgm:prSet presAssocID="{89BB5D49-4B15-4D50-A171-796A8A6B9CB6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ED5CE7-851F-4B2E-B273-F980593A3FC6}" type="pres">
      <dgm:prSet presAssocID="{89BB5D49-4B15-4D50-A171-796A8A6B9CB6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291139-BC34-407E-BBF4-4C005EBBA447}" type="pres">
      <dgm:prSet presAssocID="{89BB5D49-4B15-4D50-A171-796A8A6B9CB6}" presName="connSite1" presStyleCnt="0"/>
      <dgm:spPr/>
    </dgm:pt>
    <dgm:pt modelId="{507DE3CC-A44F-41DA-BABA-19EEAEE4933B}" type="pres">
      <dgm:prSet presAssocID="{9B504420-2EEA-446C-B03C-EE5F9FCF8234}" presName="Name9" presStyleLbl="sibTrans2D1" presStyleIdx="0" presStyleCnt="3"/>
      <dgm:spPr/>
      <dgm:t>
        <a:bodyPr/>
        <a:lstStyle/>
        <a:p>
          <a:endParaRPr lang="fr-FR"/>
        </a:p>
      </dgm:t>
    </dgm:pt>
    <dgm:pt modelId="{087D2A23-6CF5-4FCD-84F5-04697AB69CC5}" type="pres">
      <dgm:prSet presAssocID="{6B02DAAB-4AC7-44E0-9062-21E6C2A0A6D0}" presName="composite2" presStyleCnt="0"/>
      <dgm:spPr/>
    </dgm:pt>
    <dgm:pt modelId="{5405B894-38B4-4601-B866-73EEB8D3DF94}" type="pres">
      <dgm:prSet presAssocID="{6B02DAAB-4AC7-44E0-9062-21E6C2A0A6D0}" presName="dummyNode2" presStyleLbl="node1" presStyleIdx="0" presStyleCnt="4"/>
      <dgm:spPr/>
    </dgm:pt>
    <dgm:pt modelId="{F1DEEC62-4155-4566-822D-2C02CB4B7999}" type="pres">
      <dgm:prSet presAssocID="{6B02DAAB-4AC7-44E0-9062-21E6C2A0A6D0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0B3E63-2CD1-41F6-9B59-74487089A35E}" type="pres">
      <dgm:prSet presAssocID="{6B02DAAB-4AC7-44E0-9062-21E6C2A0A6D0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7737E7-8195-4B41-93F6-51A299E7369E}" type="pres">
      <dgm:prSet presAssocID="{6B02DAAB-4AC7-44E0-9062-21E6C2A0A6D0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C3E11A-BFD1-46F2-940D-88B5E11035F5}" type="pres">
      <dgm:prSet presAssocID="{6B02DAAB-4AC7-44E0-9062-21E6C2A0A6D0}" presName="connSite2" presStyleCnt="0"/>
      <dgm:spPr/>
    </dgm:pt>
    <dgm:pt modelId="{D1F07574-8BE0-4EE4-B9E4-ECCC9A216E5C}" type="pres">
      <dgm:prSet presAssocID="{2FE0EB2A-E84A-4EF9-9300-9FE7DABFF709}" presName="Name18" presStyleLbl="sibTrans2D1" presStyleIdx="1" presStyleCnt="3"/>
      <dgm:spPr/>
      <dgm:t>
        <a:bodyPr/>
        <a:lstStyle/>
        <a:p>
          <a:endParaRPr lang="fr-FR"/>
        </a:p>
      </dgm:t>
    </dgm:pt>
    <dgm:pt modelId="{8B9EC10B-7D9A-41FC-BCD8-466018C07C64}" type="pres">
      <dgm:prSet presAssocID="{7B4F538A-BA98-4BDC-83CD-279CBBC0EAB9}" presName="composite1" presStyleCnt="0"/>
      <dgm:spPr/>
    </dgm:pt>
    <dgm:pt modelId="{FDA84D28-6924-47C7-AF8C-CAD14ECB03AB}" type="pres">
      <dgm:prSet presAssocID="{7B4F538A-BA98-4BDC-83CD-279CBBC0EAB9}" presName="dummyNode1" presStyleLbl="node1" presStyleIdx="1" presStyleCnt="4"/>
      <dgm:spPr/>
    </dgm:pt>
    <dgm:pt modelId="{F73C8121-F4E8-4BC4-8BB5-9947302A7D0A}" type="pres">
      <dgm:prSet presAssocID="{7B4F538A-BA98-4BDC-83CD-279CBBC0EAB9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CE202A-FAE2-4FEF-9931-D292B641277B}" type="pres">
      <dgm:prSet presAssocID="{7B4F538A-BA98-4BDC-83CD-279CBBC0EAB9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09F205-8481-48F9-A6BF-4B4F55020606}" type="pres">
      <dgm:prSet presAssocID="{7B4F538A-BA98-4BDC-83CD-279CBBC0EAB9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561EFC-33B6-47DA-B3F1-D843CA9B8B5B}" type="pres">
      <dgm:prSet presAssocID="{7B4F538A-BA98-4BDC-83CD-279CBBC0EAB9}" presName="connSite1" presStyleCnt="0"/>
      <dgm:spPr/>
    </dgm:pt>
    <dgm:pt modelId="{B9839187-C819-4CB4-AB14-16CA08AE9B5D}" type="pres">
      <dgm:prSet presAssocID="{C81D0025-D4BA-4E63-A366-CAFA25D81615}" presName="Name9" presStyleLbl="sibTrans2D1" presStyleIdx="2" presStyleCnt="3"/>
      <dgm:spPr/>
      <dgm:t>
        <a:bodyPr/>
        <a:lstStyle/>
        <a:p>
          <a:endParaRPr lang="fr-FR"/>
        </a:p>
      </dgm:t>
    </dgm:pt>
    <dgm:pt modelId="{AA55BB88-741E-4DCF-8079-034A84B117CB}" type="pres">
      <dgm:prSet presAssocID="{9E011D65-310A-4606-B085-F2F10D50D9E3}" presName="composite2" presStyleCnt="0"/>
      <dgm:spPr/>
    </dgm:pt>
    <dgm:pt modelId="{1CA1F7CF-9A43-4482-AFCA-9B5B2E720757}" type="pres">
      <dgm:prSet presAssocID="{9E011D65-310A-4606-B085-F2F10D50D9E3}" presName="dummyNode2" presStyleLbl="node1" presStyleIdx="2" presStyleCnt="4"/>
      <dgm:spPr/>
    </dgm:pt>
    <dgm:pt modelId="{96685814-1BAA-44CA-8C79-D4C5F87E0F77}" type="pres">
      <dgm:prSet presAssocID="{9E011D65-310A-4606-B085-F2F10D50D9E3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058773-ECE2-4532-86B3-46230B7573A2}" type="pres">
      <dgm:prSet presAssocID="{9E011D65-310A-4606-B085-F2F10D50D9E3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DC06DD-7FF3-4CA3-A925-2550CB0B1963}" type="pres">
      <dgm:prSet presAssocID="{9E011D65-310A-4606-B085-F2F10D50D9E3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637573-CA5F-48E1-B277-A881990D0B04}" type="pres">
      <dgm:prSet presAssocID="{9E011D65-310A-4606-B085-F2F10D50D9E3}" presName="connSite2" presStyleCnt="0"/>
      <dgm:spPr/>
    </dgm:pt>
  </dgm:ptLst>
  <dgm:cxnLst>
    <dgm:cxn modelId="{80A53D25-E3E3-4EAF-9B2B-62C79D80BD75}" srcId="{89BB5D49-4B15-4D50-A171-796A8A6B9CB6}" destId="{3EDD73A1-8463-4766-B0E4-5C2B7FAE8670}" srcOrd="0" destOrd="0" parTransId="{62A9C43E-34C0-44BE-AD47-2E380D2461D3}" sibTransId="{6BDC56FF-3C89-46F2-82C5-83761FF17FCC}"/>
    <dgm:cxn modelId="{C9B91794-B0BD-4EF7-AD9E-E15FD76B6C6C}" type="presOf" srcId="{0BDA3101-DB7A-4644-9703-FA0F94CB9005}" destId="{77ABB06A-CFE0-4C70-8A29-26358003C7D2}" srcOrd="0" destOrd="0" presId="urn:microsoft.com/office/officeart/2005/8/layout/hProcess4"/>
    <dgm:cxn modelId="{B82FF70A-F903-4F45-935E-0740809F81BF}" type="presOf" srcId="{3EDD73A1-8463-4766-B0E4-5C2B7FAE8670}" destId="{2BD541CF-693B-4E78-83B4-FF7E5AFAFF1B}" srcOrd="0" destOrd="0" presId="urn:microsoft.com/office/officeart/2005/8/layout/hProcess4"/>
    <dgm:cxn modelId="{B6FC87D3-850D-4669-9978-6C447B8E3EF2}" srcId="{7B4F538A-BA98-4BDC-83CD-279CBBC0EAB9}" destId="{946D497C-0610-4CE3-ACEF-BD1A11CF5CC5}" srcOrd="0" destOrd="0" parTransId="{BB0FE8DD-5206-4AFA-906C-3012C1199631}" sibTransId="{D54F4538-7522-4CAB-94EF-3439CB898C9B}"/>
    <dgm:cxn modelId="{2E8AD83C-5070-4476-A7F2-D2343629059C}" type="presOf" srcId="{E0456C83-A0CE-4BD7-84AE-C8C8470EB5A1}" destId="{F1DEEC62-4155-4566-822D-2C02CB4B7999}" srcOrd="0" destOrd="0" presId="urn:microsoft.com/office/officeart/2005/8/layout/hProcess4"/>
    <dgm:cxn modelId="{1F38BD43-7768-45EA-B2C9-9BA5DB8350A5}" srcId="{7B4F538A-BA98-4BDC-83CD-279CBBC0EAB9}" destId="{AAE9CE91-6EB9-4784-886D-22E62759AB2E}" srcOrd="2" destOrd="0" parTransId="{7D17E7FA-73A6-40C0-A364-64108F6D7B71}" sibTransId="{D6612724-00C0-4FAB-A0AA-D05AD7B3A76F}"/>
    <dgm:cxn modelId="{730EE3DC-27B8-4A2A-8739-3DD83C290594}" type="presOf" srcId="{89BB5D49-4B15-4D50-A171-796A8A6B9CB6}" destId="{68ED5CE7-851F-4B2E-B273-F980593A3FC6}" srcOrd="0" destOrd="0" presId="urn:microsoft.com/office/officeart/2005/8/layout/hProcess4"/>
    <dgm:cxn modelId="{8E8AD133-0227-4872-8B5D-D9D5854E209C}" type="presOf" srcId="{AAD237D7-8FCD-4045-8116-36406ACF0352}" destId="{AC058773-ECE2-4532-86B3-46230B7573A2}" srcOrd="1" destOrd="0" presId="urn:microsoft.com/office/officeart/2005/8/layout/hProcess4"/>
    <dgm:cxn modelId="{82144AA1-B44D-40B8-BC85-0732E66734FF}" srcId="{0BDA3101-DB7A-4644-9703-FA0F94CB9005}" destId="{89BB5D49-4B15-4D50-A171-796A8A6B9CB6}" srcOrd="0" destOrd="0" parTransId="{4683CF8A-8014-4D7A-A066-55EE180F6416}" sibTransId="{9B504420-2EEA-446C-B03C-EE5F9FCF8234}"/>
    <dgm:cxn modelId="{16C4A96E-055B-48FB-8F00-AE65C621A605}" type="presOf" srcId="{AAE9CE91-6EB9-4784-886D-22E62759AB2E}" destId="{D5CE202A-FAE2-4FEF-9931-D292B641277B}" srcOrd="1" destOrd="2" presId="urn:microsoft.com/office/officeart/2005/8/layout/hProcess4"/>
    <dgm:cxn modelId="{5150281D-C5FE-41FD-86D7-F0AD176C85A2}" srcId="{7B4F538A-BA98-4BDC-83CD-279CBBC0EAB9}" destId="{5603EAA6-DC6E-4EC7-942F-0AED26DB646D}" srcOrd="1" destOrd="0" parTransId="{80C300F3-E3B3-4843-A29F-B7ED8878FE0E}" sibTransId="{92058F2A-8D23-432D-A2F4-820716547FA0}"/>
    <dgm:cxn modelId="{EB96EDEF-4AB2-40B8-9D53-2961D385A505}" type="presOf" srcId="{AAD237D7-8FCD-4045-8116-36406ACF0352}" destId="{96685814-1BAA-44CA-8C79-D4C5F87E0F77}" srcOrd="0" destOrd="0" presId="urn:microsoft.com/office/officeart/2005/8/layout/hProcess4"/>
    <dgm:cxn modelId="{2E13F991-4A5C-4D8F-8FCE-534BB0C39EA1}" type="presOf" srcId="{5603EAA6-DC6E-4EC7-942F-0AED26DB646D}" destId="{F73C8121-F4E8-4BC4-8BB5-9947302A7D0A}" srcOrd="0" destOrd="1" presId="urn:microsoft.com/office/officeart/2005/8/layout/hProcess4"/>
    <dgm:cxn modelId="{7432966C-13BF-420A-8765-EE743621DBA7}" type="presOf" srcId="{3EDD73A1-8463-4766-B0E4-5C2B7FAE8670}" destId="{2EBD33D8-8703-4F79-908E-1E91FF60D948}" srcOrd="1" destOrd="0" presId="urn:microsoft.com/office/officeart/2005/8/layout/hProcess4"/>
    <dgm:cxn modelId="{17F80545-D5B6-4B82-83A6-115BA086B77D}" type="presOf" srcId="{6B02DAAB-4AC7-44E0-9062-21E6C2A0A6D0}" destId="{CB7737E7-8195-4B41-93F6-51A299E7369E}" srcOrd="0" destOrd="0" presId="urn:microsoft.com/office/officeart/2005/8/layout/hProcess4"/>
    <dgm:cxn modelId="{D470EEE6-8844-403D-BF15-3CD8F4466BBB}" type="presOf" srcId="{D00B0672-A8F8-4C24-9022-2320DA140910}" destId="{2BD541CF-693B-4E78-83B4-FF7E5AFAFF1B}" srcOrd="0" destOrd="2" presId="urn:microsoft.com/office/officeart/2005/8/layout/hProcess4"/>
    <dgm:cxn modelId="{E574DE3F-6B76-4B17-BBB4-620DE70A3A21}" type="presOf" srcId="{E0456C83-A0CE-4BD7-84AE-C8C8470EB5A1}" destId="{FB0B3E63-2CD1-41F6-9B59-74487089A35E}" srcOrd="1" destOrd="0" presId="urn:microsoft.com/office/officeart/2005/8/layout/hProcess4"/>
    <dgm:cxn modelId="{E628FC52-B3D9-48DF-A57D-845980B01FE2}" type="presOf" srcId="{946D497C-0610-4CE3-ACEF-BD1A11CF5CC5}" destId="{F73C8121-F4E8-4BC4-8BB5-9947302A7D0A}" srcOrd="0" destOrd="0" presId="urn:microsoft.com/office/officeart/2005/8/layout/hProcess4"/>
    <dgm:cxn modelId="{BDE36E7D-F497-4A73-A864-062052B91BE6}" type="presOf" srcId="{D00B0672-A8F8-4C24-9022-2320DA140910}" destId="{2EBD33D8-8703-4F79-908E-1E91FF60D948}" srcOrd="1" destOrd="2" presId="urn:microsoft.com/office/officeart/2005/8/layout/hProcess4"/>
    <dgm:cxn modelId="{3C613860-4138-467C-9764-0A211523620F}" srcId="{9E011D65-310A-4606-B085-F2F10D50D9E3}" destId="{AAD237D7-8FCD-4045-8116-36406ACF0352}" srcOrd="0" destOrd="0" parTransId="{4DA94AD8-B547-4269-A330-52A28B754CDA}" sibTransId="{9F7C9D00-4069-4929-883E-3CC32F2EFC8E}"/>
    <dgm:cxn modelId="{7929F991-D056-4CD8-B459-EBF716E207DD}" type="presOf" srcId="{7C977C02-2166-4C8D-A2C9-54D84A6D67D6}" destId="{FB0B3E63-2CD1-41F6-9B59-74487089A35E}" srcOrd="1" destOrd="1" presId="urn:microsoft.com/office/officeart/2005/8/layout/hProcess4"/>
    <dgm:cxn modelId="{2E496AFF-62A0-48EE-96B5-474719ED0534}" type="presOf" srcId="{9B504420-2EEA-446C-B03C-EE5F9FCF8234}" destId="{507DE3CC-A44F-41DA-BABA-19EEAEE4933B}" srcOrd="0" destOrd="0" presId="urn:microsoft.com/office/officeart/2005/8/layout/hProcess4"/>
    <dgm:cxn modelId="{DCDABE23-F0DF-4878-8010-3FE038EC1B8A}" srcId="{6B02DAAB-4AC7-44E0-9062-21E6C2A0A6D0}" destId="{E0456C83-A0CE-4BD7-84AE-C8C8470EB5A1}" srcOrd="0" destOrd="0" parTransId="{964EED23-DE11-45B1-AB48-DB5BFAC32FDB}" sibTransId="{B2F718B1-1D24-41AE-88DB-AB0AAF74FB10}"/>
    <dgm:cxn modelId="{9B16C19C-1926-4F0E-83C7-320E90195B77}" type="presOf" srcId="{51CBC0F0-7FC8-4A86-9E83-E7037A37A52E}" destId="{2BD541CF-693B-4E78-83B4-FF7E5AFAFF1B}" srcOrd="0" destOrd="3" presId="urn:microsoft.com/office/officeart/2005/8/layout/hProcess4"/>
    <dgm:cxn modelId="{BACE8BC8-FBAB-4789-A305-4786E79B51D1}" type="presOf" srcId="{5603EAA6-DC6E-4EC7-942F-0AED26DB646D}" destId="{D5CE202A-FAE2-4FEF-9931-D292B641277B}" srcOrd="1" destOrd="1" presId="urn:microsoft.com/office/officeart/2005/8/layout/hProcess4"/>
    <dgm:cxn modelId="{66B4F3FE-292A-42EE-A8AA-68E87625EDE3}" srcId="{89BB5D49-4B15-4D50-A171-796A8A6B9CB6}" destId="{51CBC0F0-7FC8-4A86-9E83-E7037A37A52E}" srcOrd="3" destOrd="0" parTransId="{19ED7B40-86A1-4471-ABBD-D7C6A3BFC2E6}" sibTransId="{A5BEF660-BF05-4FD1-A441-29A2FFBB426E}"/>
    <dgm:cxn modelId="{362E44AE-8709-43B7-B184-76911ECD2387}" type="presOf" srcId="{AAE9CE91-6EB9-4784-886D-22E62759AB2E}" destId="{F73C8121-F4E8-4BC4-8BB5-9947302A7D0A}" srcOrd="0" destOrd="2" presId="urn:microsoft.com/office/officeart/2005/8/layout/hProcess4"/>
    <dgm:cxn modelId="{1A8B8F8D-0876-4C90-B4F8-882EECD742F0}" srcId="{0BDA3101-DB7A-4644-9703-FA0F94CB9005}" destId="{6B02DAAB-4AC7-44E0-9062-21E6C2A0A6D0}" srcOrd="1" destOrd="0" parTransId="{9A181378-29BD-4B4D-B0E2-3F277C853509}" sibTransId="{2FE0EB2A-E84A-4EF9-9300-9FE7DABFF709}"/>
    <dgm:cxn modelId="{3FBEC4F9-881D-40D7-A946-CE60CB1AF74C}" type="presOf" srcId="{9E011D65-310A-4606-B085-F2F10D50D9E3}" destId="{22DC06DD-7FF3-4CA3-A925-2550CB0B1963}" srcOrd="0" destOrd="0" presId="urn:microsoft.com/office/officeart/2005/8/layout/hProcess4"/>
    <dgm:cxn modelId="{1E429E7C-0977-497B-9DBF-BBB2424E992B}" srcId="{0BDA3101-DB7A-4644-9703-FA0F94CB9005}" destId="{9E011D65-310A-4606-B085-F2F10D50D9E3}" srcOrd="3" destOrd="0" parTransId="{8353B726-C2A2-41E7-8D4A-95F153845DC2}" sibTransId="{621447D7-CD47-43C3-BE9D-4CDFA74CD45A}"/>
    <dgm:cxn modelId="{BD72613A-CE2D-40E7-A4EE-2D204DDE27D1}" type="presOf" srcId="{51CBC0F0-7FC8-4A86-9E83-E7037A37A52E}" destId="{2EBD33D8-8703-4F79-908E-1E91FF60D948}" srcOrd="1" destOrd="3" presId="urn:microsoft.com/office/officeart/2005/8/layout/hProcess4"/>
    <dgm:cxn modelId="{37299C30-F052-46B7-A88A-0B1DFD35B0DE}" srcId="{6B02DAAB-4AC7-44E0-9062-21E6C2A0A6D0}" destId="{7C977C02-2166-4C8D-A2C9-54D84A6D67D6}" srcOrd="1" destOrd="0" parTransId="{3BE75694-4301-497C-A89F-6FA042146ACA}" sibTransId="{748EF10C-5D4B-456F-BA5D-E39ECB273E12}"/>
    <dgm:cxn modelId="{163C246C-DC9A-458B-838C-7BCC514EB40B}" type="presOf" srcId="{A8F6A614-6EE1-4178-BF13-13AF9E62A205}" destId="{F1DEEC62-4155-4566-822D-2C02CB4B7999}" srcOrd="0" destOrd="2" presId="urn:microsoft.com/office/officeart/2005/8/layout/hProcess4"/>
    <dgm:cxn modelId="{F7303E23-A9AF-4C81-8C69-31EC73353A70}" type="presOf" srcId="{3A061677-040F-444E-B565-9CF8D6E978CA}" destId="{2EBD33D8-8703-4F79-908E-1E91FF60D948}" srcOrd="1" destOrd="1" presId="urn:microsoft.com/office/officeart/2005/8/layout/hProcess4"/>
    <dgm:cxn modelId="{9C10850D-AF55-4949-AB19-9AA5CFA7614D}" type="presOf" srcId="{A8F6A614-6EE1-4178-BF13-13AF9E62A205}" destId="{FB0B3E63-2CD1-41F6-9B59-74487089A35E}" srcOrd="1" destOrd="2" presId="urn:microsoft.com/office/officeart/2005/8/layout/hProcess4"/>
    <dgm:cxn modelId="{0D6BC183-0EDF-44BE-842A-ADBEFB1A9B66}" srcId="{89BB5D49-4B15-4D50-A171-796A8A6B9CB6}" destId="{D00B0672-A8F8-4C24-9022-2320DA140910}" srcOrd="2" destOrd="0" parTransId="{5FB32F65-1ADF-40CF-82D8-18E0EB9FBBDF}" sibTransId="{2764424D-2BA4-4794-9BD7-9724A9008CF1}"/>
    <dgm:cxn modelId="{A99665A4-2501-4693-9A33-E2D72A3A11A7}" type="presOf" srcId="{C81D0025-D4BA-4E63-A366-CAFA25D81615}" destId="{B9839187-C819-4CB4-AB14-16CA08AE9B5D}" srcOrd="0" destOrd="0" presId="urn:microsoft.com/office/officeart/2005/8/layout/hProcess4"/>
    <dgm:cxn modelId="{590CD195-5960-42BC-8A6C-C210E25E10CF}" type="presOf" srcId="{2FE0EB2A-E84A-4EF9-9300-9FE7DABFF709}" destId="{D1F07574-8BE0-4EE4-B9E4-ECCC9A216E5C}" srcOrd="0" destOrd="0" presId="urn:microsoft.com/office/officeart/2005/8/layout/hProcess4"/>
    <dgm:cxn modelId="{5CC10071-10C7-4C2D-994F-E9C392C2C069}" srcId="{6B02DAAB-4AC7-44E0-9062-21E6C2A0A6D0}" destId="{A8F6A614-6EE1-4178-BF13-13AF9E62A205}" srcOrd="2" destOrd="0" parTransId="{63DD1B90-FA7F-4BFE-B432-A21176E32DF4}" sibTransId="{CC8FE243-3938-422B-9707-63BF42F8E791}"/>
    <dgm:cxn modelId="{55CAFD33-A6AF-4A4C-B4A2-88D837343469}" srcId="{89BB5D49-4B15-4D50-A171-796A8A6B9CB6}" destId="{3A061677-040F-444E-B565-9CF8D6E978CA}" srcOrd="1" destOrd="0" parTransId="{F07D241B-C8A3-4100-ABBF-1C9C5D5C042A}" sibTransId="{A8BDBAC5-C8D4-4EB7-ABB6-0CDD46E1E1EF}"/>
    <dgm:cxn modelId="{B24285E2-EB0B-493C-9E1C-2C51634B1E3B}" type="presOf" srcId="{3A061677-040F-444E-B565-9CF8D6E978CA}" destId="{2BD541CF-693B-4E78-83B4-FF7E5AFAFF1B}" srcOrd="0" destOrd="1" presId="urn:microsoft.com/office/officeart/2005/8/layout/hProcess4"/>
    <dgm:cxn modelId="{3E518A5D-9EFF-4BE8-91E2-6C490665EBD6}" type="presOf" srcId="{7C977C02-2166-4C8D-A2C9-54D84A6D67D6}" destId="{F1DEEC62-4155-4566-822D-2C02CB4B7999}" srcOrd="0" destOrd="1" presId="urn:microsoft.com/office/officeart/2005/8/layout/hProcess4"/>
    <dgm:cxn modelId="{870ACDDD-6D46-4297-A763-330D6B403C11}" type="presOf" srcId="{7B4F538A-BA98-4BDC-83CD-279CBBC0EAB9}" destId="{B209F205-8481-48F9-A6BF-4B4F55020606}" srcOrd="0" destOrd="0" presId="urn:microsoft.com/office/officeart/2005/8/layout/hProcess4"/>
    <dgm:cxn modelId="{BBBF13BB-0A9F-4A2B-9779-E804F539B014}" type="presOf" srcId="{946D497C-0610-4CE3-ACEF-BD1A11CF5CC5}" destId="{D5CE202A-FAE2-4FEF-9931-D292B641277B}" srcOrd="1" destOrd="0" presId="urn:microsoft.com/office/officeart/2005/8/layout/hProcess4"/>
    <dgm:cxn modelId="{2F6E8870-8FA1-41EE-A42F-168466A1A6E3}" srcId="{0BDA3101-DB7A-4644-9703-FA0F94CB9005}" destId="{7B4F538A-BA98-4BDC-83CD-279CBBC0EAB9}" srcOrd="2" destOrd="0" parTransId="{80E622AD-FC48-4820-A3E6-8428385F6E8F}" sibTransId="{C81D0025-D4BA-4E63-A366-CAFA25D81615}"/>
    <dgm:cxn modelId="{F1585C91-AA95-4668-9869-AE50F6D1ADF3}" type="presParOf" srcId="{77ABB06A-CFE0-4C70-8A29-26358003C7D2}" destId="{88C01CBA-1239-4E4F-86ED-0F3D5F5F0E9C}" srcOrd="0" destOrd="0" presId="urn:microsoft.com/office/officeart/2005/8/layout/hProcess4"/>
    <dgm:cxn modelId="{B83FB40A-B74A-457F-BDBE-E520B68172E5}" type="presParOf" srcId="{77ABB06A-CFE0-4C70-8A29-26358003C7D2}" destId="{3AD5CDE1-F0D8-4CB8-ABEE-6D037DC8C338}" srcOrd="1" destOrd="0" presId="urn:microsoft.com/office/officeart/2005/8/layout/hProcess4"/>
    <dgm:cxn modelId="{8EAE6EBA-7C10-4EB6-B959-9D66A775F91E}" type="presParOf" srcId="{77ABB06A-CFE0-4C70-8A29-26358003C7D2}" destId="{4A6F8C8C-0652-4043-9EFD-831A1AD148DC}" srcOrd="2" destOrd="0" presId="urn:microsoft.com/office/officeart/2005/8/layout/hProcess4"/>
    <dgm:cxn modelId="{2D5A6A7C-4C27-4EFF-9382-37C50E511212}" type="presParOf" srcId="{4A6F8C8C-0652-4043-9EFD-831A1AD148DC}" destId="{47C8D2CA-9F76-4861-B883-B4E6FA1CEF59}" srcOrd="0" destOrd="0" presId="urn:microsoft.com/office/officeart/2005/8/layout/hProcess4"/>
    <dgm:cxn modelId="{075D80BB-0424-4CB7-BF5E-8690C21FF296}" type="presParOf" srcId="{47C8D2CA-9F76-4861-B883-B4E6FA1CEF59}" destId="{227813E1-8C2B-43BC-B293-9EE7643855A4}" srcOrd="0" destOrd="0" presId="urn:microsoft.com/office/officeart/2005/8/layout/hProcess4"/>
    <dgm:cxn modelId="{F6E47F24-6A8D-426B-A960-4D3DB1958EF9}" type="presParOf" srcId="{47C8D2CA-9F76-4861-B883-B4E6FA1CEF59}" destId="{2BD541CF-693B-4E78-83B4-FF7E5AFAFF1B}" srcOrd="1" destOrd="0" presId="urn:microsoft.com/office/officeart/2005/8/layout/hProcess4"/>
    <dgm:cxn modelId="{EFB526F0-6EC7-48B0-AAEF-6785DB8B4101}" type="presParOf" srcId="{47C8D2CA-9F76-4861-B883-B4E6FA1CEF59}" destId="{2EBD33D8-8703-4F79-908E-1E91FF60D948}" srcOrd="2" destOrd="0" presId="urn:microsoft.com/office/officeart/2005/8/layout/hProcess4"/>
    <dgm:cxn modelId="{B3E59998-CD37-4BC9-A264-FC182920E732}" type="presParOf" srcId="{47C8D2CA-9F76-4861-B883-B4E6FA1CEF59}" destId="{68ED5CE7-851F-4B2E-B273-F980593A3FC6}" srcOrd="3" destOrd="0" presId="urn:microsoft.com/office/officeart/2005/8/layout/hProcess4"/>
    <dgm:cxn modelId="{7D2F3599-B6FB-4C72-9ECD-906CE9C05DB6}" type="presParOf" srcId="{47C8D2CA-9F76-4861-B883-B4E6FA1CEF59}" destId="{F0291139-BC34-407E-BBF4-4C005EBBA447}" srcOrd="4" destOrd="0" presId="urn:microsoft.com/office/officeart/2005/8/layout/hProcess4"/>
    <dgm:cxn modelId="{7D1FADD3-FDE4-456F-8710-26F6D175FBF1}" type="presParOf" srcId="{4A6F8C8C-0652-4043-9EFD-831A1AD148DC}" destId="{507DE3CC-A44F-41DA-BABA-19EEAEE4933B}" srcOrd="1" destOrd="0" presId="urn:microsoft.com/office/officeart/2005/8/layout/hProcess4"/>
    <dgm:cxn modelId="{85816424-4F7E-467C-917B-C1DDB6FD5DDF}" type="presParOf" srcId="{4A6F8C8C-0652-4043-9EFD-831A1AD148DC}" destId="{087D2A23-6CF5-4FCD-84F5-04697AB69CC5}" srcOrd="2" destOrd="0" presId="urn:microsoft.com/office/officeart/2005/8/layout/hProcess4"/>
    <dgm:cxn modelId="{24F26E0D-CDFF-4B75-BAE1-6289AA8AD583}" type="presParOf" srcId="{087D2A23-6CF5-4FCD-84F5-04697AB69CC5}" destId="{5405B894-38B4-4601-B866-73EEB8D3DF94}" srcOrd="0" destOrd="0" presId="urn:microsoft.com/office/officeart/2005/8/layout/hProcess4"/>
    <dgm:cxn modelId="{03D4535F-AF12-4A0E-ADFE-983A9383EA5B}" type="presParOf" srcId="{087D2A23-6CF5-4FCD-84F5-04697AB69CC5}" destId="{F1DEEC62-4155-4566-822D-2C02CB4B7999}" srcOrd="1" destOrd="0" presId="urn:microsoft.com/office/officeart/2005/8/layout/hProcess4"/>
    <dgm:cxn modelId="{E70CE4AC-6AE2-4852-8858-0D4FED4593F5}" type="presParOf" srcId="{087D2A23-6CF5-4FCD-84F5-04697AB69CC5}" destId="{FB0B3E63-2CD1-41F6-9B59-74487089A35E}" srcOrd="2" destOrd="0" presId="urn:microsoft.com/office/officeart/2005/8/layout/hProcess4"/>
    <dgm:cxn modelId="{3370C9AC-5F0E-429F-817C-DEFD3DED7339}" type="presParOf" srcId="{087D2A23-6CF5-4FCD-84F5-04697AB69CC5}" destId="{CB7737E7-8195-4B41-93F6-51A299E7369E}" srcOrd="3" destOrd="0" presId="urn:microsoft.com/office/officeart/2005/8/layout/hProcess4"/>
    <dgm:cxn modelId="{E7149D00-B1D9-46BB-B972-F3B8CC354002}" type="presParOf" srcId="{087D2A23-6CF5-4FCD-84F5-04697AB69CC5}" destId="{D0C3E11A-BFD1-46F2-940D-88B5E11035F5}" srcOrd="4" destOrd="0" presId="urn:microsoft.com/office/officeart/2005/8/layout/hProcess4"/>
    <dgm:cxn modelId="{3C20E253-E367-42C7-85B7-303F98163FEC}" type="presParOf" srcId="{4A6F8C8C-0652-4043-9EFD-831A1AD148DC}" destId="{D1F07574-8BE0-4EE4-B9E4-ECCC9A216E5C}" srcOrd="3" destOrd="0" presId="urn:microsoft.com/office/officeart/2005/8/layout/hProcess4"/>
    <dgm:cxn modelId="{CD15FBE5-2CC9-4495-8667-930E6706CB9F}" type="presParOf" srcId="{4A6F8C8C-0652-4043-9EFD-831A1AD148DC}" destId="{8B9EC10B-7D9A-41FC-BCD8-466018C07C64}" srcOrd="4" destOrd="0" presId="urn:microsoft.com/office/officeart/2005/8/layout/hProcess4"/>
    <dgm:cxn modelId="{991E812F-1CB9-495C-985B-F86C43F428BA}" type="presParOf" srcId="{8B9EC10B-7D9A-41FC-BCD8-466018C07C64}" destId="{FDA84D28-6924-47C7-AF8C-CAD14ECB03AB}" srcOrd="0" destOrd="0" presId="urn:microsoft.com/office/officeart/2005/8/layout/hProcess4"/>
    <dgm:cxn modelId="{9772E18C-DAE7-4D07-A541-0AFEAADC04C1}" type="presParOf" srcId="{8B9EC10B-7D9A-41FC-BCD8-466018C07C64}" destId="{F73C8121-F4E8-4BC4-8BB5-9947302A7D0A}" srcOrd="1" destOrd="0" presId="urn:microsoft.com/office/officeart/2005/8/layout/hProcess4"/>
    <dgm:cxn modelId="{6A1F3628-102E-4376-8B3C-8229680088FF}" type="presParOf" srcId="{8B9EC10B-7D9A-41FC-BCD8-466018C07C64}" destId="{D5CE202A-FAE2-4FEF-9931-D292B641277B}" srcOrd="2" destOrd="0" presId="urn:microsoft.com/office/officeart/2005/8/layout/hProcess4"/>
    <dgm:cxn modelId="{FF416BE5-D1A3-4693-9562-67BD47D7D073}" type="presParOf" srcId="{8B9EC10B-7D9A-41FC-BCD8-466018C07C64}" destId="{B209F205-8481-48F9-A6BF-4B4F55020606}" srcOrd="3" destOrd="0" presId="urn:microsoft.com/office/officeart/2005/8/layout/hProcess4"/>
    <dgm:cxn modelId="{80C4CA05-0669-4405-89A0-217872640D9B}" type="presParOf" srcId="{8B9EC10B-7D9A-41FC-BCD8-466018C07C64}" destId="{8D561EFC-33B6-47DA-B3F1-D843CA9B8B5B}" srcOrd="4" destOrd="0" presId="urn:microsoft.com/office/officeart/2005/8/layout/hProcess4"/>
    <dgm:cxn modelId="{04588217-4006-4C75-AFB7-C9D2D25D7F2C}" type="presParOf" srcId="{4A6F8C8C-0652-4043-9EFD-831A1AD148DC}" destId="{B9839187-C819-4CB4-AB14-16CA08AE9B5D}" srcOrd="5" destOrd="0" presId="urn:microsoft.com/office/officeart/2005/8/layout/hProcess4"/>
    <dgm:cxn modelId="{D3A551BD-025F-460B-9A1D-36E03DFC564E}" type="presParOf" srcId="{4A6F8C8C-0652-4043-9EFD-831A1AD148DC}" destId="{AA55BB88-741E-4DCF-8079-034A84B117CB}" srcOrd="6" destOrd="0" presId="urn:microsoft.com/office/officeart/2005/8/layout/hProcess4"/>
    <dgm:cxn modelId="{CD970474-36EA-4CC5-9144-0F6C97475C76}" type="presParOf" srcId="{AA55BB88-741E-4DCF-8079-034A84B117CB}" destId="{1CA1F7CF-9A43-4482-AFCA-9B5B2E720757}" srcOrd="0" destOrd="0" presId="urn:microsoft.com/office/officeart/2005/8/layout/hProcess4"/>
    <dgm:cxn modelId="{CD5EBD01-AE9F-4F64-B6FA-298C030B4ED2}" type="presParOf" srcId="{AA55BB88-741E-4DCF-8079-034A84B117CB}" destId="{96685814-1BAA-44CA-8C79-D4C5F87E0F77}" srcOrd="1" destOrd="0" presId="urn:microsoft.com/office/officeart/2005/8/layout/hProcess4"/>
    <dgm:cxn modelId="{885F4A76-A20C-4073-B7FB-BCFE7B7359C0}" type="presParOf" srcId="{AA55BB88-741E-4DCF-8079-034A84B117CB}" destId="{AC058773-ECE2-4532-86B3-46230B7573A2}" srcOrd="2" destOrd="0" presId="urn:microsoft.com/office/officeart/2005/8/layout/hProcess4"/>
    <dgm:cxn modelId="{75EB1556-0A82-4A32-8A74-670BA1738606}" type="presParOf" srcId="{AA55BB88-741E-4DCF-8079-034A84B117CB}" destId="{22DC06DD-7FF3-4CA3-A925-2550CB0B1963}" srcOrd="3" destOrd="0" presId="urn:microsoft.com/office/officeart/2005/8/layout/hProcess4"/>
    <dgm:cxn modelId="{2BEE2ADF-4FD1-4A78-BCEC-2F3B3DB7E3A8}" type="presParOf" srcId="{AA55BB88-741E-4DCF-8079-034A84B117CB}" destId="{16637573-CA5F-48E1-B277-A881990D0B0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998D2B-6CB0-4041-866E-DD62DC095C11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986101F0-8D3B-4A0F-A92B-39DBE088DB64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Ingénierie de formation</a:t>
          </a:r>
        </a:p>
      </dgm:t>
    </dgm:pt>
    <dgm:pt modelId="{40951C4F-E9EF-4639-A8A3-6EA2BE1AB71D}" type="parTrans" cxnId="{BDB08A1F-E8FE-4B47-AB1D-CAC0EF2505E2}">
      <dgm:prSet/>
      <dgm:spPr/>
      <dgm:t>
        <a:bodyPr/>
        <a:lstStyle/>
        <a:p>
          <a:endParaRPr lang="fr-FR"/>
        </a:p>
      </dgm:t>
    </dgm:pt>
    <dgm:pt modelId="{4D8D7573-D92C-40D9-9D9A-039275BE2288}" type="sibTrans" cxnId="{BDB08A1F-E8FE-4B47-AB1D-CAC0EF2505E2}">
      <dgm:prSet/>
      <dgm:spPr/>
      <dgm:t>
        <a:bodyPr/>
        <a:lstStyle/>
        <a:p>
          <a:endParaRPr lang="fr-FR"/>
        </a:p>
      </dgm:t>
    </dgm:pt>
    <dgm:pt modelId="{AC9B935C-55F5-46F5-9555-E2C99CB0AA7A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Développement des compétences collectives</a:t>
          </a:r>
        </a:p>
      </dgm:t>
    </dgm:pt>
    <dgm:pt modelId="{22A40CCA-552C-455D-B25D-E2D71E8340A7}" type="parTrans" cxnId="{F8987887-5C4C-4CC9-8E8E-A6C5EE1B8FB5}">
      <dgm:prSet/>
      <dgm:spPr/>
      <dgm:t>
        <a:bodyPr/>
        <a:lstStyle/>
        <a:p>
          <a:endParaRPr lang="fr-FR"/>
        </a:p>
      </dgm:t>
    </dgm:pt>
    <dgm:pt modelId="{1A4B6BF8-5A91-4C6B-866B-049F14219AF6}" type="sibTrans" cxnId="{F8987887-5C4C-4CC9-8E8E-A6C5EE1B8FB5}">
      <dgm:prSet/>
      <dgm:spPr/>
      <dgm:t>
        <a:bodyPr/>
        <a:lstStyle/>
        <a:p>
          <a:endParaRPr lang="fr-FR"/>
        </a:p>
      </dgm:t>
    </dgm:pt>
    <dgm:pt modelId="{FF868F1E-C84E-406F-AE64-532A4DA38A6D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Développement des compétences individuelles</a:t>
          </a:r>
        </a:p>
      </dgm:t>
    </dgm:pt>
    <dgm:pt modelId="{56654EA3-050F-44F7-80CC-36F5E7E8A9E5}" type="parTrans" cxnId="{8CAE0918-7F1F-4274-B563-9AF9E2EA249A}">
      <dgm:prSet/>
      <dgm:spPr/>
      <dgm:t>
        <a:bodyPr/>
        <a:lstStyle/>
        <a:p>
          <a:endParaRPr lang="fr-FR"/>
        </a:p>
      </dgm:t>
    </dgm:pt>
    <dgm:pt modelId="{DC940239-752A-4A0D-92B6-04597F47A52C}" type="sibTrans" cxnId="{8CAE0918-7F1F-4274-B563-9AF9E2EA249A}">
      <dgm:prSet/>
      <dgm:spPr/>
      <dgm:t>
        <a:bodyPr/>
        <a:lstStyle/>
        <a:p>
          <a:endParaRPr lang="fr-FR"/>
        </a:p>
      </dgm:t>
    </dgm:pt>
    <dgm:pt modelId="{5DFE5886-7837-45B6-AC5B-521B43DA1BBC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Accompagnement de parcours de professionnalisation</a:t>
          </a:r>
        </a:p>
      </dgm:t>
    </dgm:pt>
    <dgm:pt modelId="{239FCB80-4F8C-4F6D-A741-D35745A61EFE}" type="parTrans" cxnId="{6835E39C-F340-4CE3-A683-29CDFE2FF810}">
      <dgm:prSet/>
      <dgm:spPr/>
      <dgm:t>
        <a:bodyPr/>
        <a:lstStyle/>
        <a:p>
          <a:endParaRPr lang="fr-FR"/>
        </a:p>
      </dgm:t>
    </dgm:pt>
    <dgm:pt modelId="{31E26265-E71D-4165-9128-D016B86B376A}" type="sibTrans" cxnId="{6835E39C-F340-4CE3-A683-29CDFE2FF810}">
      <dgm:prSet/>
      <dgm:spPr/>
      <dgm:t>
        <a:bodyPr/>
        <a:lstStyle/>
        <a:p>
          <a:endParaRPr lang="fr-FR"/>
        </a:p>
      </dgm:t>
    </dgm:pt>
    <dgm:pt modelId="{7473D8E3-8DA2-42E2-AB0C-27CEA918AB95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Développement du plan de formation</a:t>
          </a:r>
        </a:p>
      </dgm:t>
    </dgm:pt>
    <dgm:pt modelId="{B171FDF1-25BC-4178-A9E1-4D0BA13FF669}" type="parTrans" cxnId="{FACBBCAB-B0D1-4AD3-AFBE-D8771A339C4A}">
      <dgm:prSet/>
      <dgm:spPr/>
      <dgm:t>
        <a:bodyPr/>
        <a:lstStyle/>
        <a:p>
          <a:endParaRPr lang="fr-FR"/>
        </a:p>
      </dgm:t>
    </dgm:pt>
    <dgm:pt modelId="{26522179-3F7A-4381-8E47-5D01392C1668}" type="sibTrans" cxnId="{FACBBCAB-B0D1-4AD3-AFBE-D8771A339C4A}">
      <dgm:prSet/>
      <dgm:spPr/>
      <dgm:t>
        <a:bodyPr/>
        <a:lstStyle/>
        <a:p>
          <a:endParaRPr lang="fr-FR"/>
        </a:p>
      </dgm:t>
    </dgm:pt>
    <dgm:pt modelId="{4003BFE9-1479-4C85-8B0F-719A342BB6E5}">
      <dgm:prSet phldrT="[Texte]" custT="1"/>
      <dgm:spPr/>
      <dgm:t>
        <a:bodyPr/>
        <a:lstStyle/>
        <a:p>
          <a:r>
            <a:rPr lang="fr-FR" sz="1200" dirty="0">
              <a:latin typeface="Arial" panose="020B0604020202020204" pitchFamily="34" charset="0"/>
              <a:cs typeface="Arial" panose="020B0604020202020204" pitchFamily="34" charset="0"/>
            </a:rPr>
            <a:t>Formation au management et à l’encadrement</a:t>
          </a:r>
        </a:p>
      </dgm:t>
    </dgm:pt>
    <dgm:pt modelId="{EFEFAFAA-A7BF-46CD-8C4B-F4BFA21F386A}" type="parTrans" cxnId="{CB42AEF7-E7C7-44F0-BB7A-CF62C6FCB7DB}">
      <dgm:prSet/>
      <dgm:spPr/>
      <dgm:t>
        <a:bodyPr/>
        <a:lstStyle/>
        <a:p>
          <a:endParaRPr lang="fr-FR"/>
        </a:p>
      </dgm:t>
    </dgm:pt>
    <dgm:pt modelId="{0D9196BA-FD85-47B8-A1FA-DCFDE99EF412}" type="sibTrans" cxnId="{CB42AEF7-E7C7-44F0-BB7A-CF62C6FCB7DB}">
      <dgm:prSet/>
      <dgm:spPr/>
      <dgm:t>
        <a:bodyPr/>
        <a:lstStyle/>
        <a:p>
          <a:endParaRPr lang="fr-FR"/>
        </a:p>
      </dgm:t>
    </dgm:pt>
    <dgm:pt modelId="{EA4DAC40-1D9D-495B-B648-D168147613E0}">
      <dgm:prSet phldrT="[Texte]" custT="1"/>
      <dgm:spPr/>
      <dgm:t>
        <a:bodyPr/>
        <a:lstStyle/>
        <a:p>
          <a:r>
            <a:rPr lang="fr-FR" sz="1200" dirty="0">
              <a:latin typeface="Arial" panose="020B0604020202020204" pitchFamily="34" charset="0"/>
              <a:cs typeface="Arial" panose="020B0604020202020204" pitchFamily="34" charset="0"/>
            </a:rPr>
            <a:t>Adaptation à l’emploi, formations techniques, promotion professionnelle</a:t>
          </a:r>
        </a:p>
      </dgm:t>
    </dgm:pt>
    <dgm:pt modelId="{ADC895C4-FEA2-4AC2-BAD5-C0A221F158FB}" type="parTrans" cxnId="{4B33391C-FD87-46EE-B5A3-EEB7E35821BB}">
      <dgm:prSet/>
      <dgm:spPr/>
      <dgm:t>
        <a:bodyPr/>
        <a:lstStyle/>
        <a:p>
          <a:endParaRPr lang="fr-FR"/>
        </a:p>
      </dgm:t>
    </dgm:pt>
    <dgm:pt modelId="{C8C73CF3-2B4B-416F-B3BE-B191C1C9D7B9}" type="sibTrans" cxnId="{4B33391C-FD87-46EE-B5A3-EEB7E35821BB}">
      <dgm:prSet/>
      <dgm:spPr/>
      <dgm:t>
        <a:bodyPr/>
        <a:lstStyle/>
        <a:p>
          <a:endParaRPr lang="fr-FR"/>
        </a:p>
      </dgm:t>
    </dgm:pt>
    <dgm:pt modelId="{8D745FED-24FE-4081-B13D-C154B3DEF050}">
      <dgm:prSet phldrT="[Texte]" custT="1"/>
      <dgm:spPr/>
      <dgm:t>
        <a:bodyPr/>
        <a:lstStyle/>
        <a:p>
          <a:r>
            <a:rPr lang="fr-FR" sz="1200" dirty="0">
              <a:latin typeface="Arial" panose="020B0604020202020204" pitchFamily="34" charset="0"/>
              <a:cs typeface="Arial" panose="020B0604020202020204" pitchFamily="34" charset="0"/>
            </a:rPr>
            <a:t>CIF, VAE, Bilan de compétences, entretien professionnel, accompagnement de mobilité</a:t>
          </a:r>
        </a:p>
      </dgm:t>
    </dgm:pt>
    <dgm:pt modelId="{0E7BB3F3-7483-4FC2-BD6A-D9D614E3FDB3}" type="parTrans" cxnId="{0BFA7295-C04E-4DC9-9E85-3F4CCE841983}">
      <dgm:prSet/>
      <dgm:spPr/>
      <dgm:t>
        <a:bodyPr/>
        <a:lstStyle/>
        <a:p>
          <a:endParaRPr lang="fr-FR"/>
        </a:p>
      </dgm:t>
    </dgm:pt>
    <dgm:pt modelId="{63B1BA4B-0306-4E49-9985-FB488F1F68C7}" type="sibTrans" cxnId="{0BFA7295-C04E-4DC9-9E85-3F4CCE841983}">
      <dgm:prSet/>
      <dgm:spPr/>
      <dgm:t>
        <a:bodyPr/>
        <a:lstStyle/>
        <a:p>
          <a:endParaRPr lang="fr-FR"/>
        </a:p>
      </dgm:t>
    </dgm:pt>
    <dgm:pt modelId="{AF67D1CE-7266-4EC4-83B4-EA2FB26047D0}">
      <dgm:prSet phldrT="[Texte]" custT="1"/>
      <dgm:spPr/>
      <dgm:t>
        <a:bodyPr/>
        <a:lstStyle/>
        <a:p>
          <a:r>
            <a:rPr lang="fr-FR" sz="1200" dirty="0">
              <a:latin typeface="Arial" panose="020B0604020202020204" pitchFamily="34" charset="0"/>
              <a:cs typeface="Arial" panose="020B0604020202020204" pitchFamily="34" charset="0"/>
            </a:rPr>
            <a:t>Gestion du plan de formation de l’entreprise, intégration des actions de formation dans une logique d’ensemble</a:t>
          </a:r>
        </a:p>
      </dgm:t>
    </dgm:pt>
    <dgm:pt modelId="{C7050A1A-A266-4119-81F0-B789CEF14B35}" type="parTrans" cxnId="{20D1AC2E-EED5-461F-AD22-5621143F4405}">
      <dgm:prSet/>
      <dgm:spPr/>
      <dgm:t>
        <a:bodyPr/>
        <a:lstStyle/>
        <a:p>
          <a:endParaRPr lang="fr-FR"/>
        </a:p>
      </dgm:t>
    </dgm:pt>
    <dgm:pt modelId="{A80BF495-FB1A-4703-B4CA-6160C48714CE}" type="sibTrans" cxnId="{20D1AC2E-EED5-461F-AD22-5621143F4405}">
      <dgm:prSet/>
      <dgm:spPr/>
      <dgm:t>
        <a:bodyPr/>
        <a:lstStyle/>
        <a:p>
          <a:endParaRPr lang="fr-FR"/>
        </a:p>
      </dgm:t>
    </dgm:pt>
    <dgm:pt modelId="{492FEBBE-E187-40AF-96C4-CB1FBCFE59AD}" type="pres">
      <dgm:prSet presAssocID="{E4998D2B-6CB0-4041-866E-DD62DC095C1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3999CD-476A-44EE-8517-6AA09704A67A}" type="pres">
      <dgm:prSet presAssocID="{986101F0-8D3B-4A0F-A92B-39DBE088DB64}" presName="root1" presStyleCnt="0"/>
      <dgm:spPr/>
    </dgm:pt>
    <dgm:pt modelId="{7BEDD15F-063B-46E0-9AEF-57C1EB106E5F}" type="pres">
      <dgm:prSet presAssocID="{986101F0-8D3B-4A0F-A92B-39DBE088DB6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F132658-62FB-40B5-A4C2-EB4FE14B28EC}" type="pres">
      <dgm:prSet presAssocID="{986101F0-8D3B-4A0F-A92B-39DBE088DB64}" presName="level2hierChild" presStyleCnt="0"/>
      <dgm:spPr/>
    </dgm:pt>
    <dgm:pt modelId="{D78104DF-DC9D-46DD-88FD-6CAFDE4F2F72}" type="pres">
      <dgm:prSet presAssocID="{22A40CCA-552C-455D-B25D-E2D71E8340A7}" presName="conn2-1" presStyleLbl="parChTrans1D2" presStyleIdx="0" presStyleCnt="4"/>
      <dgm:spPr/>
      <dgm:t>
        <a:bodyPr/>
        <a:lstStyle/>
        <a:p>
          <a:endParaRPr lang="fr-FR"/>
        </a:p>
      </dgm:t>
    </dgm:pt>
    <dgm:pt modelId="{FDBE1F2F-894D-4452-9C93-1687C2D445B5}" type="pres">
      <dgm:prSet presAssocID="{22A40CCA-552C-455D-B25D-E2D71E8340A7}" presName="connTx" presStyleLbl="parChTrans1D2" presStyleIdx="0" presStyleCnt="4"/>
      <dgm:spPr/>
      <dgm:t>
        <a:bodyPr/>
        <a:lstStyle/>
        <a:p>
          <a:endParaRPr lang="fr-FR"/>
        </a:p>
      </dgm:t>
    </dgm:pt>
    <dgm:pt modelId="{22BE57DA-16CA-48C1-B035-8EE01B4388C1}" type="pres">
      <dgm:prSet presAssocID="{AC9B935C-55F5-46F5-9555-E2C99CB0AA7A}" presName="root2" presStyleCnt="0"/>
      <dgm:spPr/>
    </dgm:pt>
    <dgm:pt modelId="{CB44E193-46F7-495A-8738-BF5C5FD0E6E0}" type="pres">
      <dgm:prSet presAssocID="{AC9B935C-55F5-46F5-9555-E2C99CB0AA7A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C5F61F-1064-4D0A-B364-1F3110F865A7}" type="pres">
      <dgm:prSet presAssocID="{AC9B935C-55F5-46F5-9555-E2C99CB0AA7A}" presName="level3hierChild" presStyleCnt="0"/>
      <dgm:spPr/>
    </dgm:pt>
    <dgm:pt modelId="{E2F60838-C4CC-4AEF-AE32-E1FB12EB4447}" type="pres">
      <dgm:prSet presAssocID="{EFEFAFAA-A7BF-46CD-8C4B-F4BFA21F386A}" presName="conn2-1" presStyleLbl="parChTrans1D3" presStyleIdx="0" presStyleCnt="4"/>
      <dgm:spPr/>
      <dgm:t>
        <a:bodyPr/>
        <a:lstStyle/>
        <a:p>
          <a:endParaRPr lang="fr-FR"/>
        </a:p>
      </dgm:t>
    </dgm:pt>
    <dgm:pt modelId="{314821C6-B8CB-401C-AD12-9704CF9561B1}" type="pres">
      <dgm:prSet presAssocID="{EFEFAFAA-A7BF-46CD-8C4B-F4BFA21F386A}" presName="connTx" presStyleLbl="parChTrans1D3" presStyleIdx="0" presStyleCnt="4"/>
      <dgm:spPr/>
      <dgm:t>
        <a:bodyPr/>
        <a:lstStyle/>
        <a:p>
          <a:endParaRPr lang="fr-FR"/>
        </a:p>
      </dgm:t>
    </dgm:pt>
    <dgm:pt modelId="{30BA4D34-4839-4419-BAC9-939B516FEC64}" type="pres">
      <dgm:prSet presAssocID="{4003BFE9-1479-4C85-8B0F-719A342BB6E5}" presName="root2" presStyleCnt="0"/>
      <dgm:spPr/>
    </dgm:pt>
    <dgm:pt modelId="{A919F4EE-0FAE-4F64-A474-D26200376037}" type="pres">
      <dgm:prSet presAssocID="{4003BFE9-1479-4C85-8B0F-719A342BB6E5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667F33F-DB3F-4FE0-8296-524D0C98DFC7}" type="pres">
      <dgm:prSet presAssocID="{4003BFE9-1479-4C85-8B0F-719A342BB6E5}" presName="level3hierChild" presStyleCnt="0"/>
      <dgm:spPr/>
    </dgm:pt>
    <dgm:pt modelId="{4B8B946D-51C0-47FC-B291-DD0D0F0C6003}" type="pres">
      <dgm:prSet presAssocID="{56654EA3-050F-44F7-80CC-36F5E7E8A9E5}" presName="conn2-1" presStyleLbl="parChTrans1D2" presStyleIdx="1" presStyleCnt="4"/>
      <dgm:spPr/>
      <dgm:t>
        <a:bodyPr/>
        <a:lstStyle/>
        <a:p>
          <a:endParaRPr lang="fr-FR"/>
        </a:p>
      </dgm:t>
    </dgm:pt>
    <dgm:pt modelId="{10B50A05-8A98-40F6-8C50-FC5664ED0C5A}" type="pres">
      <dgm:prSet presAssocID="{56654EA3-050F-44F7-80CC-36F5E7E8A9E5}" presName="connTx" presStyleLbl="parChTrans1D2" presStyleIdx="1" presStyleCnt="4"/>
      <dgm:spPr/>
      <dgm:t>
        <a:bodyPr/>
        <a:lstStyle/>
        <a:p>
          <a:endParaRPr lang="fr-FR"/>
        </a:p>
      </dgm:t>
    </dgm:pt>
    <dgm:pt modelId="{9F5F7805-9B1F-4647-A440-900514CC99CF}" type="pres">
      <dgm:prSet presAssocID="{FF868F1E-C84E-406F-AE64-532A4DA38A6D}" presName="root2" presStyleCnt="0"/>
      <dgm:spPr/>
    </dgm:pt>
    <dgm:pt modelId="{36365CDC-F545-4017-A935-05767E30E127}" type="pres">
      <dgm:prSet presAssocID="{FF868F1E-C84E-406F-AE64-532A4DA38A6D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1FF6808-B074-4B76-A05B-665F24CB0518}" type="pres">
      <dgm:prSet presAssocID="{FF868F1E-C84E-406F-AE64-532A4DA38A6D}" presName="level3hierChild" presStyleCnt="0"/>
      <dgm:spPr/>
    </dgm:pt>
    <dgm:pt modelId="{4BDA308E-F70E-43B8-8566-DB4AA34ACD9C}" type="pres">
      <dgm:prSet presAssocID="{ADC895C4-FEA2-4AC2-BAD5-C0A221F158FB}" presName="conn2-1" presStyleLbl="parChTrans1D3" presStyleIdx="1" presStyleCnt="4"/>
      <dgm:spPr/>
      <dgm:t>
        <a:bodyPr/>
        <a:lstStyle/>
        <a:p>
          <a:endParaRPr lang="fr-FR"/>
        </a:p>
      </dgm:t>
    </dgm:pt>
    <dgm:pt modelId="{2F7A4EA6-0364-4571-AE2F-DFD42EE21BCE}" type="pres">
      <dgm:prSet presAssocID="{ADC895C4-FEA2-4AC2-BAD5-C0A221F158FB}" presName="connTx" presStyleLbl="parChTrans1D3" presStyleIdx="1" presStyleCnt="4"/>
      <dgm:spPr/>
      <dgm:t>
        <a:bodyPr/>
        <a:lstStyle/>
        <a:p>
          <a:endParaRPr lang="fr-FR"/>
        </a:p>
      </dgm:t>
    </dgm:pt>
    <dgm:pt modelId="{C4DBC307-B64A-4FD3-9C3B-1765EAFA5603}" type="pres">
      <dgm:prSet presAssocID="{EA4DAC40-1D9D-495B-B648-D168147613E0}" presName="root2" presStyleCnt="0"/>
      <dgm:spPr/>
    </dgm:pt>
    <dgm:pt modelId="{1E83416D-B194-4F58-B3EF-585B85741168}" type="pres">
      <dgm:prSet presAssocID="{EA4DAC40-1D9D-495B-B648-D168147613E0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382AA7C-579D-49CC-8092-72A15CD3DFB4}" type="pres">
      <dgm:prSet presAssocID="{EA4DAC40-1D9D-495B-B648-D168147613E0}" presName="level3hierChild" presStyleCnt="0"/>
      <dgm:spPr/>
    </dgm:pt>
    <dgm:pt modelId="{BD9E7ACE-0FA2-4B5E-8DB4-F72CB888D03A}" type="pres">
      <dgm:prSet presAssocID="{239FCB80-4F8C-4F6D-A741-D35745A61EFE}" presName="conn2-1" presStyleLbl="parChTrans1D2" presStyleIdx="2" presStyleCnt="4"/>
      <dgm:spPr/>
      <dgm:t>
        <a:bodyPr/>
        <a:lstStyle/>
        <a:p>
          <a:endParaRPr lang="fr-FR"/>
        </a:p>
      </dgm:t>
    </dgm:pt>
    <dgm:pt modelId="{9154617E-563C-4DE4-A4A6-FF2394759FBF}" type="pres">
      <dgm:prSet presAssocID="{239FCB80-4F8C-4F6D-A741-D35745A61EFE}" presName="connTx" presStyleLbl="parChTrans1D2" presStyleIdx="2" presStyleCnt="4"/>
      <dgm:spPr/>
      <dgm:t>
        <a:bodyPr/>
        <a:lstStyle/>
        <a:p>
          <a:endParaRPr lang="fr-FR"/>
        </a:p>
      </dgm:t>
    </dgm:pt>
    <dgm:pt modelId="{3D583694-8001-4E5B-AFF3-61E06E3A07D4}" type="pres">
      <dgm:prSet presAssocID="{5DFE5886-7837-45B6-AC5B-521B43DA1BBC}" presName="root2" presStyleCnt="0"/>
      <dgm:spPr/>
    </dgm:pt>
    <dgm:pt modelId="{EB86107E-D393-43C3-A41F-0C9D7DA14F6E}" type="pres">
      <dgm:prSet presAssocID="{5DFE5886-7837-45B6-AC5B-521B43DA1BBC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233A99C-F43F-4828-AC0D-C4FA89C12752}" type="pres">
      <dgm:prSet presAssocID="{5DFE5886-7837-45B6-AC5B-521B43DA1BBC}" presName="level3hierChild" presStyleCnt="0"/>
      <dgm:spPr/>
    </dgm:pt>
    <dgm:pt modelId="{3FEA2368-95A9-4913-B411-64AF6324A308}" type="pres">
      <dgm:prSet presAssocID="{0E7BB3F3-7483-4FC2-BD6A-D9D614E3FDB3}" presName="conn2-1" presStyleLbl="parChTrans1D3" presStyleIdx="2" presStyleCnt="4"/>
      <dgm:spPr/>
      <dgm:t>
        <a:bodyPr/>
        <a:lstStyle/>
        <a:p>
          <a:endParaRPr lang="fr-FR"/>
        </a:p>
      </dgm:t>
    </dgm:pt>
    <dgm:pt modelId="{DAB80B92-5AD3-46EF-A78B-1A40C4FA302B}" type="pres">
      <dgm:prSet presAssocID="{0E7BB3F3-7483-4FC2-BD6A-D9D614E3FDB3}" presName="connTx" presStyleLbl="parChTrans1D3" presStyleIdx="2" presStyleCnt="4"/>
      <dgm:spPr/>
      <dgm:t>
        <a:bodyPr/>
        <a:lstStyle/>
        <a:p>
          <a:endParaRPr lang="fr-FR"/>
        </a:p>
      </dgm:t>
    </dgm:pt>
    <dgm:pt modelId="{C9D79E6F-1D5F-4992-8552-3081BD6F8907}" type="pres">
      <dgm:prSet presAssocID="{8D745FED-24FE-4081-B13D-C154B3DEF050}" presName="root2" presStyleCnt="0"/>
      <dgm:spPr/>
    </dgm:pt>
    <dgm:pt modelId="{8FBE9ABD-C66F-4387-BAEE-D7F85FF213B5}" type="pres">
      <dgm:prSet presAssocID="{8D745FED-24FE-4081-B13D-C154B3DEF050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CF20866-C793-4F4A-AF17-30B3809F3F10}" type="pres">
      <dgm:prSet presAssocID="{8D745FED-24FE-4081-B13D-C154B3DEF050}" presName="level3hierChild" presStyleCnt="0"/>
      <dgm:spPr/>
    </dgm:pt>
    <dgm:pt modelId="{BFB1D928-69B1-4CE3-98F5-496B8B6A0E96}" type="pres">
      <dgm:prSet presAssocID="{B171FDF1-25BC-4178-A9E1-4D0BA13FF669}" presName="conn2-1" presStyleLbl="parChTrans1D2" presStyleIdx="3" presStyleCnt="4"/>
      <dgm:spPr/>
      <dgm:t>
        <a:bodyPr/>
        <a:lstStyle/>
        <a:p>
          <a:endParaRPr lang="fr-FR"/>
        </a:p>
      </dgm:t>
    </dgm:pt>
    <dgm:pt modelId="{DD2736C5-D4CF-41C8-82E6-FE2F9B324371}" type="pres">
      <dgm:prSet presAssocID="{B171FDF1-25BC-4178-A9E1-4D0BA13FF669}" presName="connTx" presStyleLbl="parChTrans1D2" presStyleIdx="3" presStyleCnt="4"/>
      <dgm:spPr/>
      <dgm:t>
        <a:bodyPr/>
        <a:lstStyle/>
        <a:p>
          <a:endParaRPr lang="fr-FR"/>
        </a:p>
      </dgm:t>
    </dgm:pt>
    <dgm:pt modelId="{D05C1BD2-DED1-4E28-BE2B-F9699913E458}" type="pres">
      <dgm:prSet presAssocID="{7473D8E3-8DA2-42E2-AB0C-27CEA918AB95}" presName="root2" presStyleCnt="0"/>
      <dgm:spPr/>
    </dgm:pt>
    <dgm:pt modelId="{906FB2A7-6ED2-4F02-A9D4-72F8EE808769}" type="pres">
      <dgm:prSet presAssocID="{7473D8E3-8DA2-42E2-AB0C-27CEA918AB95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4E97C6E-8C61-48AB-97F9-3BBE43382DF4}" type="pres">
      <dgm:prSet presAssocID="{7473D8E3-8DA2-42E2-AB0C-27CEA918AB95}" presName="level3hierChild" presStyleCnt="0"/>
      <dgm:spPr/>
    </dgm:pt>
    <dgm:pt modelId="{76B05050-A823-4F7E-915A-93993470B187}" type="pres">
      <dgm:prSet presAssocID="{C7050A1A-A266-4119-81F0-B789CEF14B35}" presName="conn2-1" presStyleLbl="parChTrans1D3" presStyleIdx="3" presStyleCnt="4"/>
      <dgm:spPr/>
      <dgm:t>
        <a:bodyPr/>
        <a:lstStyle/>
        <a:p>
          <a:endParaRPr lang="fr-FR"/>
        </a:p>
      </dgm:t>
    </dgm:pt>
    <dgm:pt modelId="{B2ECC4BA-6647-4C75-9147-2A2BC030247A}" type="pres">
      <dgm:prSet presAssocID="{C7050A1A-A266-4119-81F0-B789CEF14B35}" presName="connTx" presStyleLbl="parChTrans1D3" presStyleIdx="3" presStyleCnt="4"/>
      <dgm:spPr/>
      <dgm:t>
        <a:bodyPr/>
        <a:lstStyle/>
        <a:p>
          <a:endParaRPr lang="fr-FR"/>
        </a:p>
      </dgm:t>
    </dgm:pt>
    <dgm:pt modelId="{516C3808-9AA4-42D8-B174-44E8082E9191}" type="pres">
      <dgm:prSet presAssocID="{AF67D1CE-7266-4EC4-83B4-EA2FB26047D0}" presName="root2" presStyleCnt="0"/>
      <dgm:spPr/>
    </dgm:pt>
    <dgm:pt modelId="{A032199E-518B-4036-8EFC-8562271C256D}" type="pres">
      <dgm:prSet presAssocID="{AF67D1CE-7266-4EC4-83B4-EA2FB26047D0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51AA7C0-3D43-483C-9954-1482FEB95202}" type="pres">
      <dgm:prSet presAssocID="{AF67D1CE-7266-4EC4-83B4-EA2FB26047D0}" presName="level3hierChild" presStyleCnt="0"/>
      <dgm:spPr/>
    </dgm:pt>
  </dgm:ptLst>
  <dgm:cxnLst>
    <dgm:cxn modelId="{80487EE5-D014-4CC3-BD49-0F903D2C5840}" type="presOf" srcId="{22A40CCA-552C-455D-B25D-E2D71E8340A7}" destId="{D78104DF-DC9D-46DD-88FD-6CAFDE4F2F72}" srcOrd="0" destOrd="0" presId="urn:microsoft.com/office/officeart/2008/layout/HorizontalMultiLevelHierarchy"/>
    <dgm:cxn modelId="{85BCF8ED-66E9-4EC6-A2DD-CB75565D3CE1}" type="presOf" srcId="{AF67D1CE-7266-4EC4-83B4-EA2FB26047D0}" destId="{A032199E-518B-4036-8EFC-8562271C256D}" srcOrd="0" destOrd="0" presId="urn:microsoft.com/office/officeart/2008/layout/HorizontalMultiLevelHierarchy"/>
    <dgm:cxn modelId="{0BFA7295-C04E-4DC9-9E85-3F4CCE841983}" srcId="{5DFE5886-7837-45B6-AC5B-521B43DA1BBC}" destId="{8D745FED-24FE-4081-B13D-C154B3DEF050}" srcOrd="0" destOrd="0" parTransId="{0E7BB3F3-7483-4FC2-BD6A-D9D614E3FDB3}" sibTransId="{63B1BA4B-0306-4E49-9985-FB488F1F68C7}"/>
    <dgm:cxn modelId="{C4D21FA0-267B-4262-ABE4-F2BF7087C63B}" type="presOf" srcId="{ADC895C4-FEA2-4AC2-BAD5-C0A221F158FB}" destId="{2F7A4EA6-0364-4571-AE2F-DFD42EE21BCE}" srcOrd="1" destOrd="0" presId="urn:microsoft.com/office/officeart/2008/layout/HorizontalMultiLevelHierarchy"/>
    <dgm:cxn modelId="{B306C5EF-62AD-42EF-8B6A-2B13D0F34871}" type="presOf" srcId="{0E7BB3F3-7483-4FC2-BD6A-D9D614E3FDB3}" destId="{3FEA2368-95A9-4913-B411-64AF6324A308}" srcOrd="0" destOrd="0" presId="urn:microsoft.com/office/officeart/2008/layout/HorizontalMultiLevelHierarchy"/>
    <dgm:cxn modelId="{10CC5870-955C-42E7-B9EC-3068B07EA94B}" type="presOf" srcId="{C7050A1A-A266-4119-81F0-B789CEF14B35}" destId="{76B05050-A823-4F7E-915A-93993470B187}" srcOrd="0" destOrd="0" presId="urn:microsoft.com/office/officeart/2008/layout/HorizontalMultiLevelHierarchy"/>
    <dgm:cxn modelId="{713AAF55-827A-4ED8-916F-AF0B142D605E}" type="presOf" srcId="{239FCB80-4F8C-4F6D-A741-D35745A61EFE}" destId="{9154617E-563C-4DE4-A4A6-FF2394759FBF}" srcOrd="1" destOrd="0" presId="urn:microsoft.com/office/officeart/2008/layout/HorizontalMultiLevelHierarchy"/>
    <dgm:cxn modelId="{1A3FED13-0B89-4874-A9E7-E72EAF745BA6}" type="presOf" srcId="{5DFE5886-7837-45B6-AC5B-521B43DA1BBC}" destId="{EB86107E-D393-43C3-A41F-0C9D7DA14F6E}" srcOrd="0" destOrd="0" presId="urn:microsoft.com/office/officeart/2008/layout/HorizontalMultiLevelHierarchy"/>
    <dgm:cxn modelId="{69B95C64-D9CC-44F3-92A8-AB06AC718FDC}" type="presOf" srcId="{C7050A1A-A266-4119-81F0-B789CEF14B35}" destId="{B2ECC4BA-6647-4C75-9147-2A2BC030247A}" srcOrd="1" destOrd="0" presId="urn:microsoft.com/office/officeart/2008/layout/HorizontalMultiLevelHierarchy"/>
    <dgm:cxn modelId="{846D228F-3803-4F9F-8B2E-C5B530364FE1}" type="presOf" srcId="{22A40CCA-552C-455D-B25D-E2D71E8340A7}" destId="{FDBE1F2F-894D-4452-9C93-1687C2D445B5}" srcOrd="1" destOrd="0" presId="urn:microsoft.com/office/officeart/2008/layout/HorizontalMultiLevelHierarchy"/>
    <dgm:cxn modelId="{F8987887-5C4C-4CC9-8E8E-A6C5EE1B8FB5}" srcId="{986101F0-8D3B-4A0F-A92B-39DBE088DB64}" destId="{AC9B935C-55F5-46F5-9555-E2C99CB0AA7A}" srcOrd="0" destOrd="0" parTransId="{22A40CCA-552C-455D-B25D-E2D71E8340A7}" sibTransId="{1A4B6BF8-5A91-4C6B-866B-049F14219AF6}"/>
    <dgm:cxn modelId="{6835E39C-F340-4CE3-A683-29CDFE2FF810}" srcId="{986101F0-8D3B-4A0F-A92B-39DBE088DB64}" destId="{5DFE5886-7837-45B6-AC5B-521B43DA1BBC}" srcOrd="2" destOrd="0" parTransId="{239FCB80-4F8C-4F6D-A741-D35745A61EFE}" sibTransId="{31E26265-E71D-4165-9128-D016B86B376A}"/>
    <dgm:cxn modelId="{047BE9ED-A734-403E-A256-0BA636F875B4}" type="presOf" srcId="{EFEFAFAA-A7BF-46CD-8C4B-F4BFA21F386A}" destId="{E2F60838-C4CC-4AEF-AE32-E1FB12EB4447}" srcOrd="0" destOrd="0" presId="urn:microsoft.com/office/officeart/2008/layout/HorizontalMultiLevelHierarchy"/>
    <dgm:cxn modelId="{D86F542C-75D5-48CD-B6D3-2BD618E75E4D}" type="presOf" srcId="{7473D8E3-8DA2-42E2-AB0C-27CEA918AB95}" destId="{906FB2A7-6ED2-4F02-A9D4-72F8EE808769}" srcOrd="0" destOrd="0" presId="urn:microsoft.com/office/officeart/2008/layout/HorizontalMultiLevelHierarchy"/>
    <dgm:cxn modelId="{9112F5E4-7A01-4C71-A829-BB94868F4FC2}" type="presOf" srcId="{56654EA3-050F-44F7-80CC-36F5E7E8A9E5}" destId="{10B50A05-8A98-40F6-8C50-FC5664ED0C5A}" srcOrd="1" destOrd="0" presId="urn:microsoft.com/office/officeart/2008/layout/HorizontalMultiLevelHierarchy"/>
    <dgm:cxn modelId="{CB42AEF7-E7C7-44F0-BB7A-CF62C6FCB7DB}" srcId="{AC9B935C-55F5-46F5-9555-E2C99CB0AA7A}" destId="{4003BFE9-1479-4C85-8B0F-719A342BB6E5}" srcOrd="0" destOrd="0" parTransId="{EFEFAFAA-A7BF-46CD-8C4B-F4BFA21F386A}" sibTransId="{0D9196BA-FD85-47B8-A1FA-DCFDE99EF412}"/>
    <dgm:cxn modelId="{A2286D70-FEB0-45BD-AE7C-E6EA1A3C5879}" type="presOf" srcId="{AC9B935C-55F5-46F5-9555-E2C99CB0AA7A}" destId="{CB44E193-46F7-495A-8738-BF5C5FD0E6E0}" srcOrd="0" destOrd="0" presId="urn:microsoft.com/office/officeart/2008/layout/HorizontalMultiLevelHierarchy"/>
    <dgm:cxn modelId="{10866AEA-14B6-4667-A568-4D51857E547D}" type="presOf" srcId="{0E7BB3F3-7483-4FC2-BD6A-D9D614E3FDB3}" destId="{DAB80B92-5AD3-46EF-A78B-1A40C4FA302B}" srcOrd="1" destOrd="0" presId="urn:microsoft.com/office/officeart/2008/layout/HorizontalMultiLevelHierarchy"/>
    <dgm:cxn modelId="{5F411CFD-2273-4323-BFF9-BB8470F6B59B}" type="presOf" srcId="{8D745FED-24FE-4081-B13D-C154B3DEF050}" destId="{8FBE9ABD-C66F-4387-BAEE-D7F85FF213B5}" srcOrd="0" destOrd="0" presId="urn:microsoft.com/office/officeart/2008/layout/HorizontalMultiLevelHierarchy"/>
    <dgm:cxn modelId="{40E8542E-9BBB-40B6-8E32-0309AC216D22}" type="presOf" srcId="{4003BFE9-1479-4C85-8B0F-719A342BB6E5}" destId="{A919F4EE-0FAE-4F64-A474-D26200376037}" srcOrd="0" destOrd="0" presId="urn:microsoft.com/office/officeart/2008/layout/HorizontalMultiLevelHierarchy"/>
    <dgm:cxn modelId="{9F4C2AD9-6856-46B5-B61C-507662DFEB9D}" type="presOf" srcId="{ADC895C4-FEA2-4AC2-BAD5-C0A221F158FB}" destId="{4BDA308E-F70E-43B8-8566-DB4AA34ACD9C}" srcOrd="0" destOrd="0" presId="urn:microsoft.com/office/officeart/2008/layout/HorizontalMultiLevelHierarchy"/>
    <dgm:cxn modelId="{0D641363-856C-43E5-81E6-E3A0B7112712}" type="presOf" srcId="{EA4DAC40-1D9D-495B-B648-D168147613E0}" destId="{1E83416D-B194-4F58-B3EF-585B85741168}" srcOrd="0" destOrd="0" presId="urn:microsoft.com/office/officeart/2008/layout/HorizontalMultiLevelHierarchy"/>
    <dgm:cxn modelId="{BB532367-DCD2-4BD2-8F50-DF7BD2B7AEB9}" type="presOf" srcId="{EFEFAFAA-A7BF-46CD-8C4B-F4BFA21F386A}" destId="{314821C6-B8CB-401C-AD12-9704CF9561B1}" srcOrd="1" destOrd="0" presId="urn:microsoft.com/office/officeart/2008/layout/HorizontalMultiLevelHierarchy"/>
    <dgm:cxn modelId="{6B2B54AD-947F-463F-821F-67FE381D718B}" type="presOf" srcId="{239FCB80-4F8C-4F6D-A741-D35745A61EFE}" destId="{BD9E7ACE-0FA2-4B5E-8DB4-F72CB888D03A}" srcOrd="0" destOrd="0" presId="urn:microsoft.com/office/officeart/2008/layout/HorizontalMultiLevelHierarchy"/>
    <dgm:cxn modelId="{20D1AC2E-EED5-461F-AD22-5621143F4405}" srcId="{7473D8E3-8DA2-42E2-AB0C-27CEA918AB95}" destId="{AF67D1CE-7266-4EC4-83B4-EA2FB26047D0}" srcOrd="0" destOrd="0" parTransId="{C7050A1A-A266-4119-81F0-B789CEF14B35}" sibTransId="{A80BF495-FB1A-4703-B4CA-6160C48714CE}"/>
    <dgm:cxn modelId="{FACBBCAB-B0D1-4AD3-AFBE-D8771A339C4A}" srcId="{986101F0-8D3B-4A0F-A92B-39DBE088DB64}" destId="{7473D8E3-8DA2-42E2-AB0C-27CEA918AB95}" srcOrd="3" destOrd="0" parTransId="{B171FDF1-25BC-4178-A9E1-4D0BA13FF669}" sibTransId="{26522179-3F7A-4381-8E47-5D01392C1668}"/>
    <dgm:cxn modelId="{A7E7994A-787D-4FEC-8EB4-68925ACA34C6}" type="presOf" srcId="{B171FDF1-25BC-4178-A9E1-4D0BA13FF669}" destId="{BFB1D928-69B1-4CE3-98F5-496B8B6A0E96}" srcOrd="0" destOrd="0" presId="urn:microsoft.com/office/officeart/2008/layout/HorizontalMultiLevelHierarchy"/>
    <dgm:cxn modelId="{8CAE0918-7F1F-4274-B563-9AF9E2EA249A}" srcId="{986101F0-8D3B-4A0F-A92B-39DBE088DB64}" destId="{FF868F1E-C84E-406F-AE64-532A4DA38A6D}" srcOrd="1" destOrd="0" parTransId="{56654EA3-050F-44F7-80CC-36F5E7E8A9E5}" sibTransId="{DC940239-752A-4A0D-92B6-04597F47A52C}"/>
    <dgm:cxn modelId="{2A47FF8E-A7C8-4D30-9036-6DF76A98B98A}" type="presOf" srcId="{B171FDF1-25BC-4178-A9E1-4D0BA13FF669}" destId="{DD2736C5-D4CF-41C8-82E6-FE2F9B324371}" srcOrd="1" destOrd="0" presId="urn:microsoft.com/office/officeart/2008/layout/HorizontalMultiLevelHierarchy"/>
    <dgm:cxn modelId="{68B29901-2874-4454-8AD6-2974F97548D6}" type="presOf" srcId="{FF868F1E-C84E-406F-AE64-532A4DA38A6D}" destId="{36365CDC-F545-4017-A935-05767E30E127}" srcOrd="0" destOrd="0" presId="urn:microsoft.com/office/officeart/2008/layout/HorizontalMultiLevelHierarchy"/>
    <dgm:cxn modelId="{A1D9FA14-55DF-4C4D-BF6F-D3DF9AD2A0EA}" type="presOf" srcId="{56654EA3-050F-44F7-80CC-36F5E7E8A9E5}" destId="{4B8B946D-51C0-47FC-B291-DD0D0F0C6003}" srcOrd="0" destOrd="0" presId="urn:microsoft.com/office/officeart/2008/layout/HorizontalMultiLevelHierarchy"/>
    <dgm:cxn modelId="{9CBDF74E-4D1D-448F-BB63-CDF014721578}" type="presOf" srcId="{986101F0-8D3B-4A0F-A92B-39DBE088DB64}" destId="{7BEDD15F-063B-46E0-9AEF-57C1EB106E5F}" srcOrd="0" destOrd="0" presId="urn:microsoft.com/office/officeart/2008/layout/HorizontalMultiLevelHierarchy"/>
    <dgm:cxn modelId="{4B33391C-FD87-46EE-B5A3-EEB7E35821BB}" srcId="{FF868F1E-C84E-406F-AE64-532A4DA38A6D}" destId="{EA4DAC40-1D9D-495B-B648-D168147613E0}" srcOrd="0" destOrd="0" parTransId="{ADC895C4-FEA2-4AC2-BAD5-C0A221F158FB}" sibTransId="{C8C73CF3-2B4B-416F-B3BE-B191C1C9D7B9}"/>
    <dgm:cxn modelId="{BDB08A1F-E8FE-4B47-AB1D-CAC0EF2505E2}" srcId="{E4998D2B-6CB0-4041-866E-DD62DC095C11}" destId="{986101F0-8D3B-4A0F-A92B-39DBE088DB64}" srcOrd="0" destOrd="0" parTransId="{40951C4F-E9EF-4639-A8A3-6EA2BE1AB71D}" sibTransId="{4D8D7573-D92C-40D9-9D9A-039275BE2288}"/>
    <dgm:cxn modelId="{10D62787-5BB6-4AB4-801A-0191CF916892}" type="presOf" srcId="{E4998D2B-6CB0-4041-866E-DD62DC095C11}" destId="{492FEBBE-E187-40AF-96C4-CB1FBCFE59AD}" srcOrd="0" destOrd="0" presId="urn:microsoft.com/office/officeart/2008/layout/HorizontalMultiLevelHierarchy"/>
    <dgm:cxn modelId="{3EEBE17F-D4D6-428F-A791-F0DC88CDCBB5}" type="presParOf" srcId="{492FEBBE-E187-40AF-96C4-CB1FBCFE59AD}" destId="{503999CD-476A-44EE-8517-6AA09704A67A}" srcOrd="0" destOrd="0" presId="urn:microsoft.com/office/officeart/2008/layout/HorizontalMultiLevelHierarchy"/>
    <dgm:cxn modelId="{82A9DF62-94C7-4624-B133-6EBE27D82394}" type="presParOf" srcId="{503999CD-476A-44EE-8517-6AA09704A67A}" destId="{7BEDD15F-063B-46E0-9AEF-57C1EB106E5F}" srcOrd="0" destOrd="0" presId="urn:microsoft.com/office/officeart/2008/layout/HorizontalMultiLevelHierarchy"/>
    <dgm:cxn modelId="{20972F16-939A-4180-9D6D-BE9CD2C6229D}" type="presParOf" srcId="{503999CD-476A-44EE-8517-6AA09704A67A}" destId="{BF132658-62FB-40B5-A4C2-EB4FE14B28EC}" srcOrd="1" destOrd="0" presId="urn:microsoft.com/office/officeart/2008/layout/HorizontalMultiLevelHierarchy"/>
    <dgm:cxn modelId="{09F36081-117D-4820-B1BA-BCB8B05389B8}" type="presParOf" srcId="{BF132658-62FB-40B5-A4C2-EB4FE14B28EC}" destId="{D78104DF-DC9D-46DD-88FD-6CAFDE4F2F72}" srcOrd="0" destOrd="0" presId="urn:microsoft.com/office/officeart/2008/layout/HorizontalMultiLevelHierarchy"/>
    <dgm:cxn modelId="{D006B7CB-A9D3-4F15-896E-E9B7E61D3C0C}" type="presParOf" srcId="{D78104DF-DC9D-46DD-88FD-6CAFDE4F2F72}" destId="{FDBE1F2F-894D-4452-9C93-1687C2D445B5}" srcOrd="0" destOrd="0" presId="urn:microsoft.com/office/officeart/2008/layout/HorizontalMultiLevelHierarchy"/>
    <dgm:cxn modelId="{7562C2E1-2E9F-422B-B51B-5BD3F4D91732}" type="presParOf" srcId="{BF132658-62FB-40B5-A4C2-EB4FE14B28EC}" destId="{22BE57DA-16CA-48C1-B035-8EE01B4388C1}" srcOrd="1" destOrd="0" presId="urn:microsoft.com/office/officeart/2008/layout/HorizontalMultiLevelHierarchy"/>
    <dgm:cxn modelId="{EE44BFEE-AC4A-4264-9323-AA7184F6744E}" type="presParOf" srcId="{22BE57DA-16CA-48C1-B035-8EE01B4388C1}" destId="{CB44E193-46F7-495A-8738-BF5C5FD0E6E0}" srcOrd="0" destOrd="0" presId="urn:microsoft.com/office/officeart/2008/layout/HorizontalMultiLevelHierarchy"/>
    <dgm:cxn modelId="{A217EC67-3D33-4144-B91E-EF2A78DC50B3}" type="presParOf" srcId="{22BE57DA-16CA-48C1-B035-8EE01B4388C1}" destId="{78C5F61F-1064-4D0A-B364-1F3110F865A7}" srcOrd="1" destOrd="0" presId="urn:microsoft.com/office/officeart/2008/layout/HorizontalMultiLevelHierarchy"/>
    <dgm:cxn modelId="{1B777FDD-3265-44BC-BDEF-5B824BA2729D}" type="presParOf" srcId="{78C5F61F-1064-4D0A-B364-1F3110F865A7}" destId="{E2F60838-C4CC-4AEF-AE32-E1FB12EB4447}" srcOrd="0" destOrd="0" presId="urn:microsoft.com/office/officeart/2008/layout/HorizontalMultiLevelHierarchy"/>
    <dgm:cxn modelId="{6FEA5174-7FEF-43E6-965C-EF5284D04FA0}" type="presParOf" srcId="{E2F60838-C4CC-4AEF-AE32-E1FB12EB4447}" destId="{314821C6-B8CB-401C-AD12-9704CF9561B1}" srcOrd="0" destOrd="0" presId="urn:microsoft.com/office/officeart/2008/layout/HorizontalMultiLevelHierarchy"/>
    <dgm:cxn modelId="{7C3C2F32-55D0-4A04-9539-D34184EE97A3}" type="presParOf" srcId="{78C5F61F-1064-4D0A-B364-1F3110F865A7}" destId="{30BA4D34-4839-4419-BAC9-939B516FEC64}" srcOrd="1" destOrd="0" presId="urn:microsoft.com/office/officeart/2008/layout/HorizontalMultiLevelHierarchy"/>
    <dgm:cxn modelId="{7F3CC11B-00ED-462F-B695-0B97DCBEA031}" type="presParOf" srcId="{30BA4D34-4839-4419-BAC9-939B516FEC64}" destId="{A919F4EE-0FAE-4F64-A474-D26200376037}" srcOrd="0" destOrd="0" presId="urn:microsoft.com/office/officeart/2008/layout/HorizontalMultiLevelHierarchy"/>
    <dgm:cxn modelId="{C4279981-B0FE-4E70-B79E-98E1A0C97DA6}" type="presParOf" srcId="{30BA4D34-4839-4419-BAC9-939B516FEC64}" destId="{D667F33F-DB3F-4FE0-8296-524D0C98DFC7}" srcOrd="1" destOrd="0" presId="urn:microsoft.com/office/officeart/2008/layout/HorizontalMultiLevelHierarchy"/>
    <dgm:cxn modelId="{43ABE1BD-2908-457C-AAD4-A800E7D7A08A}" type="presParOf" srcId="{BF132658-62FB-40B5-A4C2-EB4FE14B28EC}" destId="{4B8B946D-51C0-47FC-B291-DD0D0F0C6003}" srcOrd="2" destOrd="0" presId="urn:microsoft.com/office/officeart/2008/layout/HorizontalMultiLevelHierarchy"/>
    <dgm:cxn modelId="{E4EFAC48-3185-4C23-B3DF-39AE91F6168A}" type="presParOf" srcId="{4B8B946D-51C0-47FC-B291-DD0D0F0C6003}" destId="{10B50A05-8A98-40F6-8C50-FC5664ED0C5A}" srcOrd="0" destOrd="0" presId="urn:microsoft.com/office/officeart/2008/layout/HorizontalMultiLevelHierarchy"/>
    <dgm:cxn modelId="{783C1081-910B-4F37-B80C-5D25E27F9F62}" type="presParOf" srcId="{BF132658-62FB-40B5-A4C2-EB4FE14B28EC}" destId="{9F5F7805-9B1F-4647-A440-900514CC99CF}" srcOrd="3" destOrd="0" presId="urn:microsoft.com/office/officeart/2008/layout/HorizontalMultiLevelHierarchy"/>
    <dgm:cxn modelId="{49B33CEF-4901-4A93-8295-F3D37FE37D06}" type="presParOf" srcId="{9F5F7805-9B1F-4647-A440-900514CC99CF}" destId="{36365CDC-F545-4017-A935-05767E30E127}" srcOrd="0" destOrd="0" presId="urn:microsoft.com/office/officeart/2008/layout/HorizontalMultiLevelHierarchy"/>
    <dgm:cxn modelId="{A82F0614-DF1D-4628-9268-943BE4A05D44}" type="presParOf" srcId="{9F5F7805-9B1F-4647-A440-900514CC99CF}" destId="{81FF6808-B074-4B76-A05B-665F24CB0518}" srcOrd="1" destOrd="0" presId="urn:microsoft.com/office/officeart/2008/layout/HorizontalMultiLevelHierarchy"/>
    <dgm:cxn modelId="{5E51A807-36D5-49C9-8166-A27292198429}" type="presParOf" srcId="{81FF6808-B074-4B76-A05B-665F24CB0518}" destId="{4BDA308E-F70E-43B8-8566-DB4AA34ACD9C}" srcOrd="0" destOrd="0" presId="urn:microsoft.com/office/officeart/2008/layout/HorizontalMultiLevelHierarchy"/>
    <dgm:cxn modelId="{025F6FE2-5CCF-40A2-B127-9E3A77F77637}" type="presParOf" srcId="{4BDA308E-F70E-43B8-8566-DB4AA34ACD9C}" destId="{2F7A4EA6-0364-4571-AE2F-DFD42EE21BCE}" srcOrd="0" destOrd="0" presId="urn:microsoft.com/office/officeart/2008/layout/HorizontalMultiLevelHierarchy"/>
    <dgm:cxn modelId="{9D1867C8-15AB-4B88-B614-B36991520419}" type="presParOf" srcId="{81FF6808-B074-4B76-A05B-665F24CB0518}" destId="{C4DBC307-B64A-4FD3-9C3B-1765EAFA5603}" srcOrd="1" destOrd="0" presId="urn:microsoft.com/office/officeart/2008/layout/HorizontalMultiLevelHierarchy"/>
    <dgm:cxn modelId="{CA503063-F1DB-43A3-99EB-03C96670DAA8}" type="presParOf" srcId="{C4DBC307-B64A-4FD3-9C3B-1765EAFA5603}" destId="{1E83416D-B194-4F58-B3EF-585B85741168}" srcOrd="0" destOrd="0" presId="urn:microsoft.com/office/officeart/2008/layout/HorizontalMultiLevelHierarchy"/>
    <dgm:cxn modelId="{272E0406-D3B8-49DD-B3C3-7A7600BEB4A2}" type="presParOf" srcId="{C4DBC307-B64A-4FD3-9C3B-1765EAFA5603}" destId="{6382AA7C-579D-49CC-8092-72A15CD3DFB4}" srcOrd="1" destOrd="0" presId="urn:microsoft.com/office/officeart/2008/layout/HorizontalMultiLevelHierarchy"/>
    <dgm:cxn modelId="{54CA33B9-A2A1-4AFE-B292-161B8FD603E1}" type="presParOf" srcId="{BF132658-62FB-40B5-A4C2-EB4FE14B28EC}" destId="{BD9E7ACE-0FA2-4B5E-8DB4-F72CB888D03A}" srcOrd="4" destOrd="0" presId="urn:microsoft.com/office/officeart/2008/layout/HorizontalMultiLevelHierarchy"/>
    <dgm:cxn modelId="{0226BB98-F32B-4770-92B4-BB558B7721C7}" type="presParOf" srcId="{BD9E7ACE-0FA2-4B5E-8DB4-F72CB888D03A}" destId="{9154617E-563C-4DE4-A4A6-FF2394759FBF}" srcOrd="0" destOrd="0" presId="urn:microsoft.com/office/officeart/2008/layout/HorizontalMultiLevelHierarchy"/>
    <dgm:cxn modelId="{6A45EEFE-892D-4691-969B-8993D37F4772}" type="presParOf" srcId="{BF132658-62FB-40B5-A4C2-EB4FE14B28EC}" destId="{3D583694-8001-4E5B-AFF3-61E06E3A07D4}" srcOrd="5" destOrd="0" presId="urn:microsoft.com/office/officeart/2008/layout/HorizontalMultiLevelHierarchy"/>
    <dgm:cxn modelId="{1DF98063-70CF-4496-96E0-D16A018BD12C}" type="presParOf" srcId="{3D583694-8001-4E5B-AFF3-61E06E3A07D4}" destId="{EB86107E-D393-43C3-A41F-0C9D7DA14F6E}" srcOrd="0" destOrd="0" presId="urn:microsoft.com/office/officeart/2008/layout/HorizontalMultiLevelHierarchy"/>
    <dgm:cxn modelId="{81FE7900-0201-4B3F-AE75-E82557647CCA}" type="presParOf" srcId="{3D583694-8001-4E5B-AFF3-61E06E3A07D4}" destId="{F233A99C-F43F-4828-AC0D-C4FA89C12752}" srcOrd="1" destOrd="0" presId="urn:microsoft.com/office/officeart/2008/layout/HorizontalMultiLevelHierarchy"/>
    <dgm:cxn modelId="{9F3E59E6-7A09-428D-A1CD-FF54CCF15BE9}" type="presParOf" srcId="{F233A99C-F43F-4828-AC0D-C4FA89C12752}" destId="{3FEA2368-95A9-4913-B411-64AF6324A308}" srcOrd="0" destOrd="0" presId="urn:microsoft.com/office/officeart/2008/layout/HorizontalMultiLevelHierarchy"/>
    <dgm:cxn modelId="{FA4F3B5D-D368-49D9-8FC8-EDE157F2EBF7}" type="presParOf" srcId="{3FEA2368-95A9-4913-B411-64AF6324A308}" destId="{DAB80B92-5AD3-46EF-A78B-1A40C4FA302B}" srcOrd="0" destOrd="0" presId="urn:microsoft.com/office/officeart/2008/layout/HorizontalMultiLevelHierarchy"/>
    <dgm:cxn modelId="{7DA626FB-486A-4E6A-8381-97CA9C530F41}" type="presParOf" srcId="{F233A99C-F43F-4828-AC0D-C4FA89C12752}" destId="{C9D79E6F-1D5F-4992-8552-3081BD6F8907}" srcOrd="1" destOrd="0" presId="urn:microsoft.com/office/officeart/2008/layout/HorizontalMultiLevelHierarchy"/>
    <dgm:cxn modelId="{F30DE7F2-44B2-4911-AC13-C7B0AF4C71AF}" type="presParOf" srcId="{C9D79E6F-1D5F-4992-8552-3081BD6F8907}" destId="{8FBE9ABD-C66F-4387-BAEE-D7F85FF213B5}" srcOrd="0" destOrd="0" presId="urn:microsoft.com/office/officeart/2008/layout/HorizontalMultiLevelHierarchy"/>
    <dgm:cxn modelId="{CC0F0C6D-B2EF-4E45-8DFE-988653837228}" type="presParOf" srcId="{C9D79E6F-1D5F-4992-8552-3081BD6F8907}" destId="{2CF20866-C793-4F4A-AF17-30B3809F3F10}" srcOrd="1" destOrd="0" presId="urn:microsoft.com/office/officeart/2008/layout/HorizontalMultiLevelHierarchy"/>
    <dgm:cxn modelId="{D906587E-17C2-4396-9829-6D2653AC6781}" type="presParOf" srcId="{BF132658-62FB-40B5-A4C2-EB4FE14B28EC}" destId="{BFB1D928-69B1-4CE3-98F5-496B8B6A0E96}" srcOrd="6" destOrd="0" presId="urn:microsoft.com/office/officeart/2008/layout/HorizontalMultiLevelHierarchy"/>
    <dgm:cxn modelId="{3F3F5F1A-E9A6-4764-8B68-732466FB1D7F}" type="presParOf" srcId="{BFB1D928-69B1-4CE3-98F5-496B8B6A0E96}" destId="{DD2736C5-D4CF-41C8-82E6-FE2F9B324371}" srcOrd="0" destOrd="0" presId="urn:microsoft.com/office/officeart/2008/layout/HorizontalMultiLevelHierarchy"/>
    <dgm:cxn modelId="{0FC5F43E-49EA-441B-9A3F-AB86FDC87152}" type="presParOf" srcId="{BF132658-62FB-40B5-A4C2-EB4FE14B28EC}" destId="{D05C1BD2-DED1-4E28-BE2B-F9699913E458}" srcOrd="7" destOrd="0" presId="urn:microsoft.com/office/officeart/2008/layout/HorizontalMultiLevelHierarchy"/>
    <dgm:cxn modelId="{F71FE150-0091-4AE2-AA22-D883C7945119}" type="presParOf" srcId="{D05C1BD2-DED1-4E28-BE2B-F9699913E458}" destId="{906FB2A7-6ED2-4F02-A9D4-72F8EE808769}" srcOrd="0" destOrd="0" presId="urn:microsoft.com/office/officeart/2008/layout/HorizontalMultiLevelHierarchy"/>
    <dgm:cxn modelId="{AC146990-09B3-44FD-A74C-99123B1E85EE}" type="presParOf" srcId="{D05C1BD2-DED1-4E28-BE2B-F9699913E458}" destId="{A4E97C6E-8C61-48AB-97F9-3BBE43382DF4}" srcOrd="1" destOrd="0" presId="urn:microsoft.com/office/officeart/2008/layout/HorizontalMultiLevelHierarchy"/>
    <dgm:cxn modelId="{0BBD5384-3D01-469B-A749-7B5949391302}" type="presParOf" srcId="{A4E97C6E-8C61-48AB-97F9-3BBE43382DF4}" destId="{76B05050-A823-4F7E-915A-93993470B187}" srcOrd="0" destOrd="0" presId="urn:microsoft.com/office/officeart/2008/layout/HorizontalMultiLevelHierarchy"/>
    <dgm:cxn modelId="{2C45A573-2332-4D9D-ACE6-730D1BCB42CB}" type="presParOf" srcId="{76B05050-A823-4F7E-915A-93993470B187}" destId="{B2ECC4BA-6647-4C75-9147-2A2BC030247A}" srcOrd="0" destOrd="0" presId="urn:microsoft.com/office/officeart/2008/layout/HorizontalMultiLevelHierarchy"/>
    <dgm:cxn modelId="{9208C343-1040-4644-8D4D-B1626D995DDF}" type="presParOf" srcId="{A4E97C6E-8C61-48AB-97F9-3BBE43382DF4}" destId="{516C3808-9AA4-42D8-B174-44E8082E9191}" srcOrd="1" destOrd="0" presId="urn:microsoft.com/office/officeart/2008/layout/HorizontalMultiLevelHierarchy"/>
    <dgm:cxn modelId="{9B6C2652-11DB-46C1-BD28-A27F539B16F5}" type="presParOf" srcId="{516C3808-9AA4-42D8-B174-44E8082E9191}" destId="{A032199E-518B-4036-8EFC-8562271C256D}" srcOrd="0" destOrd="0" presId="urn:microsoft.com/office/officeart/2008/layout/HorizontalMultiLevelHierarchy"/>
    <dgm:cxn modelId="{CEB3883E-CB0A-486E-A713-FE2C37CFAF6E}" type="presParOf" srcId="{516C3808-9AA4-42D8-B174-44E8082E9191}" destId="{351AA7C0-3D43-483C-9954-1482FEB9520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319C7-EA07-4CCB-A4A4-794F0B6B45ED}">
      <dsp:nvSpPr>
        <dsp:cNvPr id="0" name=""/>
        <dsp:cNvSpPr/>
      </dsp:nvSpPr>
      <dsp:spPr>
        <a:xfrm>
          <a:off x="3242215" y="0"/>
          <a:ext cx="4284984" cy="41834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>
              <a:latin typeface="Arial" panose="020B0604020202020204" pitchFamily="34" charset="0"/>
              <a:cs typeface="Arial" panose="020B0604020202020204" pitchFamily="34" charset="0"/>
            </a:rPr>
            <a:t>INGÉNIERIE DES POLITIQUES</a:t>
          </a:r>
        </a:p>
      </dsp:txBody>
      <dsp:txXfrm>
        <a:off x="4635906" y="209174"/>
        <a:ext cx="1497602" cy="627523"/>
      </dsp:txXfrm>
    </dsp:sp>
    <dsp:sp modelId="{9638A708-4042-41FA-B09A-08F05C117E68}">
      <dsp:nvSpPr>
        <dsp:cNvPr id="0" name=""/>
        <dsp:cNvSpPr/>
      </dsp:nvSpPr>
      <dsp:spPr>
        <a:xfrm>
          <a:off x="3774873" y="1045873"/>
          <a:ext cx="3219668" cy="3137619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>
              <a:latin typeface="Arial" panose="020B0604020202020204" pitchFamily="34" charset="0"/>
              <a:cs typeface="Arial" panose="020B0604020202020204" pitchFamily="34" charset="0"/>
            </a:rPr>
            <a:t>INGÉNIERIE DE FORMATION</a:t>
          </a:r>
        </a:p>
      </dsp:txBody>
      <dsp:txXfrm>
        <a:off x="4634524" y="1241974"/>
        <a:ext cx="1500365" cy="588303"/>
      </dsp:txXfrm>
    </dsp:sp>
    <dsp:sp modelId="{2AD86AC6-C420-4EF6-BC67-87CDC315769B}">
      <dsp:nvSpPr>
        <dsp:cNvPr id="0" name=""/>
        <dsp:cNvSpPr/>
      </dsp:nvSpPr>
      <dsp:spPr>
        <a:xfrm>
          <a:off x="4272013" y="2091746"/>
          <a:ext cx="2225388" cy="2091746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>
              <a:latin typeface="Arial" panose="020B0604020202020204" pitchFamily="34" charset="0"/>
              <a:cs typeface="Arial" panose="020B0604020202020204" pitchFamily="34" charset="0"/>
            </a:rPr>
            <a:t>INGÉNIERIE PÉDAGOGIQUE</a:t>
          </a:r>
        </a:p>
      </dsp:txBody>
      <dsp:txXfrm>
        <a:off x="4597913" y="2614683"/>
        <a:ext cx="1573587" cy="10458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5A755-02DE-4584-A1C6-3BCC457596C1}">
      <dsp:nvSpPr>
        <dsp:cNvPr id="0" name=""/>
        <dsp:cNvSpPr/>
      </dsp:nvSpPr>
      <dsp:spPr>
        <a:xfrm>
          <a:off x="821" y="44166"/>
          <a:ext cx="3327201" cy="39926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>
              <a:latin typeface="Arial" panose="020B0604020202020204" pitchFamily="34" charset="0"/>
              <a:cs typeface="Arial" panose="020B0604020202020204" pitchFamily="34" charset="0"/>
            </a:rPr>
            <a:t>İNGÉNİÉRİE DES POLITIQUES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ÉTAT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RÉGION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BRANCHES PROFESSIONNELLES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OPCA</a:t>
          </a:r>
        </a:p>
      </dsp:txBody>
      <dsp:txXfrm>
        <a:off x="821" y="1641222"/>
        <a:ext cx="3327201" cy="2395585"/>
      </dsp:txXfrm>
    </dsp:sp>
    <dsp:sp modelId="{83BE036D-0514-4877-9823-BB2965A5934E}">
      <dsp:nvSpPr>
        <dsp:cNvPr id="0" name=""/>
        <dsp:cNvSpPr/>
      </dsp:nvSpPr>
      <dsp:spPr>
        <a:xfrm>
          <a:off x="821" y="44166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600" kern="1200"/>
            <a:t>01</a:t>
          </a:r>
        </a:p>
      </dsp:txBody>
      <dsp:txXfrm>
        <a:off x="821" y="44166"/>
        <a:ext cx="3327201" cy="1597056"/>
      </dsp:txXfrm>
    </dsp:sp>
    <dsp:sp modelId="{B45A0988-41CB-4424-9611-4EC191806FBB}">
      <dsp:nvSpPr>
        <dsp:cNvPr id="0" name=""/>
        <dsp:cNvSpPr/>
      </dsp:nvSpPr>
      <dsp:spPr>
        <a:xfrm>
          <a:off x="3594199" y="44166"/>
          <a:ext cx="3327201" cy="3992641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>
              <a:latin typeface="Arial" panose="020B0604020202020204" pitchFamily="34" charset="0"/>
              <a:cs typeface="Arial" panose="020B0604020202020204" pitchFamily="34" charset="0"/>
            </a:rPr>
            <a:t>İNGÉNİERİE DE FORMATION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ORGANISMES DE FORMATION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PRESTATAIRES DE SERVICES</a:t>
          </a:r>
        </a:p>
      </dsp:txBody>
      <dsp:txXfrm>
        <a:off x="3594199" y="1641222"/>
        <a:ext cx="3327201" cy="2395585"/>
      </dsp:txXfrm>
    </dsp:sp>
    <dsp:sp modelId="{E726DFA7-BDA0-42C7-B807-03486BE7F7C4}">
      <dsp:nvSpPr>
        <dsp:cNvPr id="0" name=""/>
        <dsp:cNvSpPr/>
      </dsp:nvSpPr>
      <dsp:spPr>
        <a:xfrm>
          <a:off x="3594199" y="44166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600" kern="1200"/>
            <a:t>02</a:t>
          </a:r>
        </a:p>
      </dsp:txBody>
      <dsp:txXfrm>
        <a:off x="3594199" y="44166"/>
        <a:ext cx="3327201" cy="1597056"/>
      </dsp:txXfrm>
    </dsp:sp>
    <dsp:sp modelId="{775085CB-DD74-4F19-A10D-D4202424212E}">
      <dsp:nvSpPr>
        <dsp:cNvPr id="0" name=""/>
        <dsp:cNvSpPr/>
      </dsp:nvSpPr>
      <dsp:spPr>
        <a:xfrm>
          <a:off x="7187576" y="44166"/>
          <a:ext cx="3327201" cy="3992641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>
              <a:latin typeface="Arial" panose="020B0604020202020204" pitchFamily="34" charset="0"/>
              <a:cs typeface="Arial" panose="020B0604020202020204" pitchFamily="34" charset="0"/>
            </a:rPr>
            <a:t>İNGÉNİERİE PEDAGOGIQUE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FORMATEURS</a:t>
          </a:r>
        </a:p>
      </dsp:txBody>
      <dsp:txXfrm>
        <a:off x="7187576" y="1641222"/>
        <a:ext cx="3327201" cy="2395585"/>
      </dsp:txXfrm>
    </dsp:sp>
    <dsp:sp modelId="{20E4B082-6734-44A1-A04F-17D60F9D9C15}">
      <dsp:nvSpPr>
        <dsp:cNvPr id="0" name=""/>
        <dsp:cNvSpPr/>
      </dsp:nvSpPr>
      <dsp:spPr>
        <a:xfrm>
          <a:off x="7187576" y="44166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600" kern="1200"/>
            <a:t>03</a:t>
          </a:r>
        </a:p>
      </dsp:txBody>
      <dsp:txXfrm>
        <a:off x="7187576" y="44166"/>
        <a:ext cx="3327201" cy="15970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D640B-7A58-42AA-A66F-466F0F2E0A2F}">
      <dsp:nvSpPr>
        <dsp:cNvPr id="0" name=""/>
        <dsp:cNvSpPr/>
      </dsp:nvSpPr>
      <dsp:spPr>
        <a:xfrm>
          <a:off x="678900" y="0"/>
          <a:ext cx="1020243" cy="1020243"/>
        </a:xfrm>
        <a:prstGeom prst="chord">
          <a:avLst>
            <a:gd name="adj1" fmla="val 4800000"/>
            <a:gd name="adj2" fmla="val 1680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FC40F4-86AE-426F-B076-667AEB391D98}">
      <dsp:nvSpPr>
        <dsp:cNvPr id="0" name=""/>
        <dsp:cNvSpPr/>
      </dsp:nvSpPr>
      <dsp:spPr>
        <a:xfrm>
          <a:off x="780925" y="102024"/>
          <a:ext cx="816194" cy="816194"/>
        </a:xfrm>
        <a:prstGeom prst="pie">
          <a:avLst>
            <a:gd name="adj1" fmla="val 126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2233D5-76A1-4B4D-A1F9-0622F771620B}">
      <dsp:nvSpPr>
        <dsp:cNvPr id="0" name=""/>
        <dsp:cNvSpPr/>
      </dsp:nvSpPr>
      <dsp:spPr>
        <a:xfrm rot="16200000">
          <a:off x="-494379" y="2295547"/>
          <a:ext cx="2958706" cy="612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/>
            <a:t>Ingénierie des politiques</a:t>
          </a:r>
        </a:p>
      </dsp:txBody>
      <dsp:txXfrm>
        <a:off x="-494379" y="2295547"/>
        <a:ext cx="2958706" cy="612146"/>
      </dsp:txXfrm>
    </dsp:sp>
    <dsp:sp modelId="{F6865C8B-7461-4586-82DD-FBFE761699EF}">
      <dsp:nvSpPr>
        <dsp:cNvPr id="0" name=""/>
        <dsp:cNvSpPr/>
      </dsp:nvSpPr>
      <dsp:spPr>
        <a:xfrm>
          <a:off x="1393071" y="0"/>
          <a:ext cx="2040487" cy="4080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1500" b="1" kern="1200">
              <a:latin typeface="Arial" panose="020B0604020202020204" pitchFamily="34" charset="0"/>
              <a:cs typeface="Arial" panose="020B0604020202020204" pitchFamily="34" charset="0"/>
            </a:rPr>
            <a:t>- Politique générale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1500" b="1" kern="1200">
              <a:latin typeface="Arial" panose="020B0604020202020204" pitchFamily="34" charset="0"/>
              <a:cs typeface="Arial" panose="020B0604020202020204" pitchFamily="34" charset="0"/>
            </a:rPr>
            <a:t>- Politique sociale et salariale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1500" b="1" kern="1200">
              <a:latin typeface="Arial" panose="020B0604020202020204" pitchFamily="34" charset="0"/>
              <a:cs typeface="Arial" panose="020B0604020202020204" pitchFamily="34" charset="0"/>
            </a:rPr>
            <a:t>- Gestion du personnel et des emplois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1500" b="1" kern="1200">
              <a:latin typeface="Arial" panose="020B0604020202020204" pitchFamily="34" charset="0"/>
              <a:cs typeface="Arial" panose="020B0604020202020204" pitchFamily="34" charset="0"/>
            </a:rPr>
            <a:t>- Politique de formation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1500" b="1" kern="1200">
              <a:latin typeface="Arial" panose="020B0604020202020204" pitchFamily="34" charset="0"/>
              <a:cs typeface="Arial" panose="020B0604020202020204" pitchFamily="34" charset="0"/>
            </a:rPr>
            <a:t>- Politique Qualité</a:t>
          </a:r>
        </a:p>
      </dsp:txBody>
      <dsp:txXfrm>
        <a:off x="1393071" y="0"/>
        <a:ext cx="2040487" cy="4080974"/>
      </dsp:txXfrm>
    </dsp:sp>
    <dsp:sp modelId="{B297A35E-29BA-44FE-8056-8B5D97635DC8}">
      <dsp:nvSpPr>
        <dsp:cNvPr id="0" name=""/>
        <dsp:cNvSpPr/>
      </dsp:nvSpPr>
      <dsp:spPr>
        <a:xfrm>
          <a:off x="3880471" y="0"/>
          <a:ext cx="1020243" cy="1020243"/>
        </a:xfrm>
        <a:prstGeom prst="chord">
          <a:avLst>
            <a:gd name="adj1" fmla="val 4800000"/>
            <a:gd name="adj2" fmla="val 1680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504E05-B723-4CEC-B4F4-A28DCFA6EB0B}">
      <dsp:nvSpPr>
        <dsp:cNvPr id="0" name=""/>
        <dsp:cNvSpPr/>
      </dsp:nvSpPr>
      <dsp:spPr>
        <a:xfrm>
          <a:off x="3982495" y="102024"/>
          <a:ext cx="816194" cy="816194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DE4697-D1C9-40AB-ADED-D4A318F8AB1A}">
      <dsp:nvSpPr>
        <dsp:cNvPr id="0" name=""/>
        <dsp:cNvSpPr/>
      </dsp:nvSpPr>
      <dsp:spPr>
        <a:xfrm rot="16200000">
          <a:off x="2707191" y="2295547"/>
          <a:ext cx="2958706" cy="612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/>
            <a:t>Ingénierie de formation</a:t>
          </a:r>
        </a:p>
      </dsp:txBody>
      <dsp:txXfrm>
        <a:off x="2707191" y="2295547"/>
        <a:ext cx="2958706" cy="612146"/>
      </dsp:txXfrm>
    </dsp:sp>
    <dsp:sp modelId="{7CFF5933-1358-4D9F-B0FE-72C5A77AF3F8}">
      <dsp:nvSpPr>
        <dsp:cNvPr id="0" name=""/>
        <dsp:cNvSpPr/>
      </dsp:nvSpPr>
      <dsp:spPr>
        <a:xfrm>
          <a:off x="4594641" y="0"/>
          <a:ext cx="2040487" cy="4080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Analyse des besoins de formation</a:t>
          </a:r>
          <a:endParaRPr lang="fr-FR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- Montage d’actions de formation</a:t>
          </a:r>
          <a:endParaRPr lang="fr-FR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- Montages financiers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- Gestion du plan de formation</a:t>
          </a:r>
          <a:endParaRPr lang="fr-FR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- Coordination des projets de formation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- Choix des prestataires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- Évaluation de la formation</a:t>
          </a:r>
          <a:r>
            <a:rPr lang="fr-FR" sz="1400" b="1" kern="1200"/>
            <a:t> </a:t>
          </a:r>
          <a:endParaRPr lang="fr-FR" sz="1400" b="1" kern="1200" dirty="0"/>
        </a:p>
      </dsp:txBody>
      <dsp:txXfrm>
        <a:off x="4594641" y="0"/>
        <a:ext cx="2040487" cy="4080974"/>
      </dsp:txXfrm>
    </dsp:sp>
    <dsp:sp modelId="{4F255BBD-23A7-4C86-ABEA-51CA71701723}">
      <dsp:nvSpPr>
        <dsp:cNvPr id="0" name=""/>
        <dsp:cNvSpPr/>
      </dsp:nvSpPr>
      <dsp:spPr>
        <a:xfrm>
          <a:off x="7082041" y="0"/>
          <a:ext cx="1020243" cy="1020243"/>
        </a:xfrm>
        <a:prstGeom prst="chord">
          <a:avLst>
            <a:gd name="adj1" fmla="val 4800000"/>
            <a:gd name="adj2" fmla="val 1680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7FCC27-A984-4134-BDCA-D95DD2C55876}">
      <dsp:nvSpPr>
        <dsp:cNvPr id="0" name=""/>
        <dsp:cNvSpPr/>
      </dsp:nvSpPr>
      <dsp:spPr>
        <a:xfrm>
          <a:off x="7184066" y="102024"/>
          <a:ext cx="816194" cy="81619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ADFF4C-3D36-4E32-9401-BD5C99DCE400}">
      <dsp:nvSpPr>
        <dsp:cNvPr id="0" name=""/>
        <dsp:cNvSpPr/>
      </dsp:nvSpPr>
      <dsp:spPr>
        <a:xfrm rot="16200000">
          <a:off x="5908761" y="2295547"/>
          <a:ext cx="2958706" cy="612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/>
            <a:t>Ingénierie pédagogique</a:t>
          </a:r>
        </a:p>
      </dsp:txBody>
      <dsp:txXfrm>
        <a:off x="5908761" y="2295547"/>
        <a:ext cx="2958706" cy="612146"/>
      </dsp:txXfrm>
    </dsp:sp>
    <dsp:sp modelId="{91304C86-7862-4EAB-B390-271FFAF96B08}">
      <dsp:nvSpPr>
        <dsp:cNvPr id="0" name=""/>
        <dsp:cNvSpPr/>
      </dsp:nvSpPr>
      <dsp:spPr>
        <a:xfrm>
          <a:off x="7796212" y="0"/>
          <a:ext cx="2040487" cy="4080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/>
            <a:t>- Identification des prérequis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/>
            <a:t>- Recrutement des stagiaires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/>
            <a:t>- Préparation et mise en oeuvre des démarches pédagogiques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/>
            <a:t>- Préparation et utilisation des supports, contenus, matériels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/>
            <a:t>- Coordination pédagogique  Évaluation et validation des acquis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/>
        </a:p>
      </dsp:txBody>
      <dsp:txXfrm>
        <a:off x="7796212" y="0"/>
        <a:ext cx="2040487" cy="40809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7FF4D-4A5D-428E-94DB-2FB78CE38550}">
      <dsp:nvSpPr>
        <dsp:cNvPr id="0" name=""/>
        <dsp:cNvSpPr/>
      </dsp:nvSpPr>
      <dsp:spPr>
        <a:xfrm>
          <a:off x="977001" y="1836"/>
          <a:ext cx="2406041" cy="12030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dirty="0">
              <a:latin typeface="Arial" panose="020B0604020202020204" pitchFamily="34" charset="0"/>
              <a:cs typeface="Arial" panose="020B0604020202020204" pitchFamily="34" charset="0"/>
            </a:rPr>
            <a:t>INGÉNIERIE DES POLITIQUES</a:t>
          </a:r>
        </a:p>
      </dsp:txBody>
      <dsp:txXfrm>
        <a:off x="1012236" y="37071"/>
        <a:ext cx="2335571" cy="1132550"/>
      </dsp:txXfrm>
    </dsp:sp>
    <dsp:sp modelId="{8385FEC2-AD9F-4F88-BF00-553B69373133}">
      <dsp:nvSpPr>
        <dsp:cNvPr id="0" name=""/>
        <dsp:cNvSpPr/>
      </dsp:nvSpPr>
      <dsp:spPr>
        <a:xfrm>
          <a:off x="1217605" y="1204857"/>
          <a:ext cx="240604" cy="923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3679"/>
              </a:lnTo>
              <a:lnTo>
                <a:pt x="240604" y="92367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0C172-D460-4CB9-B524-31CEA08B4A38}">
      <dsp:nvSpPr>
        <dsp:cNvPr id="0" name=""/>
        <dsp:cNvSpPr/>
      </dsp:nvSpPr>
      <dsp:spPr>
        <a:xfrm>
          <a:off x="1458209" y="1505612"/>
          <a:ext cx="2129211" cy="124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>
              <a:latin typeface="Arial" panose="020B0604020202020204" pitchFamily="34" charset="0"/>
              <a:cs typeface="Arial" panose="020B0604020202020204" pitchFamily="34" charset="0"/>
            </a:rPr>
            <a:t>ENJEUX DE LA FORMATION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>
              <a:latin typeface="Arial" panose="020B0604020202020204" pitchFamily="34" charset="0"/>
              <a:cs typeface="Arial" panose="020B0604020202020204" pitchFamily="34" charset="0"/>
            </a:rPr>
            <a:t>Maintenir et renforcer et développer les compétences actuelles et à venir</a:t>
          </a:r>
        </a:p>
      </dsp:txBody>
      <dsp:txXfrm>
        <a:off x="1494699" y="1542102"/>
        <a:ext cx="2056231" cy="1172868"/>
      </dsp:txXfrm>
    </dsp:sp>
    <dsp:sp modelId="{33B5EED8-9853-4B8F-9B2A-2EDB0610EB9E}">
      <dsp:nvSpPr>
        <dsp:cNvPr id="0" name=""/>
        <dsp:cNvSpPr/>
      </dsp:nvSpPr>
      <dsp:spPr>
        <a:xfrm>
          <a:off x="1217605" y="1204857"/>
          <a:ext cx="240604" cy="2477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7278"/>
              </a:lnTo>
              <a:lnTo>
                <a:pt x="240604" y="247727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79EB7-A125-4CF7-A465-5B70C94FD8CB}">
      <dsp:nvSpPr>
        <dsp:cNvPr id="0" name=""/>
        <dsp:cNvSpPr/>
      </dsp:nvSpPr>
      <dsp:spPr>
        <a:xfrm>
          <a:off x="1458209" y="3052215"/>
          <a:ext cx="2053873" cy="1259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542120"/>
              <a:satOff val="20000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 dirty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>
              <a:latin typeface="Arial" panose="020B0604020202020204" pitchFamily="34" charset="0"/>
              <a:cs typeface="Arial" panose="020B0604020202020204" pitchFamily="34" charset="0"/>
            </a:rPr>
            <a:t>ATTENTES / FORMATION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>
              <a:latin typeface="Arial" panose="020B0604020202020204" pitchFamily="34" charset="0"/>
              <a:cs typeface="Arial" panose="020B0604020202020204" pitchFamily="34" charset="0"/>
            </a:rPr>
            <a:t>Retour sur investissement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>
              <a:latin typeface="Arial" panose="020B0604020202020204" pitchFamily="34" charset="0"/>
              <a:cs typeface="Arial" panose="020B0604020202020204" pitchFamily="34" charset="0"/>
            </a:rPr>
            <a:t>Cohérence de la politique générale de l’entreprise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 dirty="0"/>
        </a:p>
      </dsp:txBody>
      <dsp:txXfrm>
        <a:off x="1495108" y="3089114"/>
        <a:ext cx="1980075" cy="1186041"/>
      </dsp:txXfrm>
    </dsp:sp>
    <dsp:sp modelId="{DC05DE91-2B28-4883-967A-D8D38310AAD9}">
      <dsp:nvSpPr>
        <dsp:cNvPr id="0" name=""/>
        <dsp:cNvSpPr/>
      </dsp:nvSpPr>
      <dsp:spPr>
        <a:xfrm>
          <a:off x="3984552" y="1836"/>
          <a:ext cx="2406041" cy="1203020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>
              <a:latin typeface="Arial" panose="020B0604020202020204" pitchFamily="34" charset="0"/>
              <a:cs typeface="Arial" panose="020B0604020202020204" pitchFamily="34" charset="0"/>
            </a:rPr>
            <a:t>INGÉNIERIE DE FORMATION</a:t>
          </a:r>
        </a:p>
      </dsp:txBody>
      <dsp:txXfrm>
        <a:off x="4019787" y="37071"/>
        <a:ext cx="2335571" cy="1132550"/>
      </dsp:txXfrm>
    </dsp:sp>
    <dsp:sp modelId="{29272CCB-4F28-48D4-B30A-B90DC31F5535}">
      <dsp:nvSpPr>
        <dsp:cNvPr id="0" name=""/>
        <dsp:cNvSpPr/>
      </dsp:nvSpPr>
      <dsp:spPr>
        <a:xfrm>
          <a:off x="4225156" y="1204857"/>
          <a:ext cx="240604" cy="919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9384"/>
              </a:lnTo>
              <a:lnTo>
                <a:pt x="240604" y="9193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3DECC-776F-4277-A5A8-A424E21370DB}">
      <dsp:nvSpPr>
        <dsp:cNvPr id="0" name=""/>
        <dsp:cNvSpPr/>
      </dsp:nvSpPr>
      <dsp:spPr>
        <a:xfrm>
          <a:off x="4465760" y="1505612"/>
          <a:ext cx="2348873" cy="12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084240"/>
              <a:satOff val="40000"/>
              <a:lumOff val="-5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>
              <a:latin typeface="Arial" panose="020B0604020202020204" pitchFamily="34" charset="0"/>
              <a:cs typeface="Arial" panose="020B0604020202020204" pitchFamily="34" charset="0"/>
            </a:rPr>
            <a:t>ENJEUX DE LA FORMATION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>
              <a:latin typeface="Arial" panose="020B0604020202020204" pitchFamily="34" charset="0"/>
              <a:cs typeface="Arial" panose="020B0604020202020204" pitchFamily="34" charset="0"/>
            </a:rPr>
            <a:t>Être un levier de changement et un outil d’accompagnement de la fonction RH</a:t>
          </a:r>
        </a:p>
      </dsp:txBody>
      <dsp:txXfrm>
        <a:off x="4501998" y="1541850"/>
        <a:ext cx="2276397" cy="1164782"/>
      </dsp:txXfrm>
    </dsp:sp>
    <dsp:sp modelId="{D02884D1-A20F-428F-A0F8-8076CA75E51F}">
      <dsp:nvSpPr>
        <dsp:cNvPr id="0" name=""/>
        <dsp:cNvSpPr/>
      </dsp:nvSpPr>
      <dsp:spPr>
        <a:xfrm>
          <a:off x="4225156" y="1204857"/>
          <a:ext cx="240604" cy="2493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3368"/>
              </a:lnTo>
              <a:lnTo>
                <a:pt x="240604" y="249336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57D11-2032-4EFE-8D5E-4AA8DA00F0D3}">
      <dsp:nvSpPr>
        <dsp:cNvPr id="0" name=""/>
        <dsp:cNvSpPr/>
      </dsp:nvSpPr>
      <dsp:spPr>
        <a:xfrm>
          <a:off x="4465760" y="3043626"/>
          <a:ext cx="2200526" cy="1309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626359"/>
              <a:satOff val="60000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>
              <a:latin typeface="Arial" panose="020B0604020202020204" pitchFamily="34" charset="0"/>
              <a:cs typeface="Arial" panose="020B0604020202020204" pitchFamily="34" charset="0"/>
            </a:rPr>
            <a:t>ATTENTES / FORMATION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>
              <a:latin typeface="Arial" panose="020B0604020202020204" pitchFamily="34" charset="0"/>
              <a:cs typeface="Arial" panose="020B0604020202020204" pitchFamily="34" charset="0"/>
            </a:rPr>
            <a:t>Adéquation moyens, objectifs, besoins : rationalisation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>
              <a:latin typeface="Arial" panose="020B0604020202020204" pitchFamily="34" charset="0"/>
              <a:cs typeface="Arial" panose="020B0604020202020204" pitchFamily="34" charset="0"/>
            </a:rPr>
            <a:t>Rencontre et régulation entre les partenaires internes et externes : communication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 dirty="0"/>
        </a:p>
      </dsp:txBody>
      <dsp:txXfrm>
        <a:off x="4504105" y="3081971"/>
        <a:ext cx="2123836" cy="1232509"/>
      </dsp:txXfrm>
    </dsp:sp>
    <dsp:sp modelId="{AEEDDE7C-50EF-45BF-BA72-9D083EC3B9CB}">
      <dsp:nvSpPr>
        <dsp:cNvPr id="0" name=""/>
        <dsp:cNvSpPr/>
      </dsp:nvSpPr>
      <dsp:spPr>
        <a:xfrm>
          <a:off x="6992104" y="1836"/>
          <a:ext cx="2406041" cy="1203020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>
              <a:latin typeface="Arial" panose="020B0604020202020204" pitchFamily="34" charset="0"/>
              <a:cs typeface="Arial" panose="020B0604020202020204" pitchFamily="34" charset="0"/>
            </a:rPr>
            <a:t>INGÉNIERIE PÉDAGOGIQUE</a:t>
          </a:r>
        </a:p>
      </dsp:txBody>
      <dsp:txXfrm>
        <a:off x="7027339" y="37071"/>
        <a:ext cx="2335571" cy="1132550"/>
      </dsp:txXfrm>
    </dsp:sp>
    <dsp:sp modelId="{9421CDF4-773C-4BC9-A676-8EF9E2E2A822}">
      <dsp:nvSpPr>
        <dsp:cNvPr id="0" name=""/>
        <dsp:cNvSpPr/>
      </dsp:nvSpPr>
      <dsp:spPr>
        <a:xfrm>
          <a:off x="7232708" y="1204857"/>
          <a:ext cx="240604" cy="914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4247"/>
              </a:lnTo>
              <a:lnTo>
                <a:pt x="240604" y="91424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40AF4-1025-44B9-85B4-FF912488AE3F}">
      <dsp:nvSpPr>
        <dsp:cNvPr id="0" name=""/>
        <dsp:cNvSpPr/>
      </dsp:nvSpPr>
      <dsp:spPr>
        <a:xfrm>
          <a:off x="7473312" y="1505612"/>
          <a:ext cx="2186514" cy="1226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168479"/>
              <a:satOff val="80000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>
              <a:latin typeface="Arial" panose="020B0604020202020204" pitchFamily="34" charset="0"/>
              <a:cs typeface="Arial" panose="020B0604020202020204" pitchFamily="34" charset="0"/>
            </a:rPr>
            <a:t>ENJEUX DE LA FORMATION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>
              <a:latin typeface="Arial" panose="020B0604020202020204" pitchFamily="34" charset="0"/>
              <a:cs typeface="Arial" panose="020B0604020202020204" pitchFamily="34" charset="0"/>
            </a:rPr>
            <a:t>Favoriser l’apprentissage et le transfert des acquis</a:t>
          </a:r>
        </a:p>
      </dsp:txBody>
      <dsp:txXfrm>
        <a:off x="7509249" y="1541549"/>
        <a:ext cx="2114640" cy="1155110"/>
      </dsp:txXfrm>
    </dsp:sp>
    <dsp:sp modelId="{ACF78EAE-ED3C-4DDC-B23C-132F08949EDA}">
      <dsp:nvSpPr>
        <dsp:cNvPr id="0" name=""/>
        <dsp:cNvSpPr/>
      </dsp:nvSpPr>
      <dsp:spPr>
        <a:xfrm>
          <a:off x="7232708" y="1204857"/>
          <a:ext cx="240604" cy="2415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5130"/>
              </a:lnTo>
              <a:lnTo>
                <a:pt x="240604" y="241513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71D24-33FA-4761-96FF-C971C757D6F1}">
      <dsp:nvSpPr>
        <dsp:cNvPr id="0" name=""/>
        <dsp:cNvSpPr/>
      </dsp:nvSpPr>
      <dsp:spPr>
        <a:xfrm>
          <a:off x="7473312" y="3033352"/>
          <a:ext cx="2296845" cy="11732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>
              <a:latin typeface="Arial" panose="020B0604020202020204" pitchFamily="34" charset="0"/>
              <a:cs typeface="Arial" panose="020B0604020202020204" pitchFamily="34" charset="0"/>
            </a:rPr>
            <a:t>ATTENTES / FORMATION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>
              <a:latin typeface="Arial" panose="020B0604020202020204" pitchFamily="34" charset="0"/>
              <a:cs typeface="Arial" panose="020B0604020202020204" pitchFamily="34" charset="0"/>
            </a:rPr>
            <a:t>Publics en adéquation avec les objectifs et moyens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>
              <a:latin typeface="Arial" panose="020B0604020202020204" pitchFamily="34" charset="0"/>
              <a:cs typeface="Arial" panose="020B0604020202020204" pitchFamily="34" charset="0"/>
            </a:rPr>
            <a:t>Cohérence et autonomie pédagogique</a:t>
          </a:r>
        </a:p>
      </dsp:txBody>
      <dsp:txXfrm>
        <a:off x="7507676" y="3067716"/>
        <a:ext cx="2228117" cy="11045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D541CF-693B-4E78-83B4-FF7E5AFAFF1B}">
      <dsp:nvSpPr>
        <dsp:cNvPr id="0" name=""/>
        <dsp:cNvSpPr/>
      </dsp:nvSpPr>
      <dsp:spPr>
        <a:xfrm>
          <a:off x="4901" y="1245560"/>
          <a:ext cx="2087191" cy="1721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Formaliser </a:t>
          </a:r>
          <a:r>
            <a:rPr lang="fr-FR" sz="1100" b="0" kern="1200" dirty="0">
              <a:latin typeface="Arial" panose="020B0604020202020204" pitchFamily="34" charset="0"/>
              <a:cs typeface="Arial" panose="020B0604020202020204" pitchFamily="34" charset="0"/>
            </a:rPr>
            <a:t>la demande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Comprendre </a:t>
          </a:r>
          <a:r>
            <a:rPr lang="fr-FR" sz="1100" b="0" kern="1200" dirty="0">
              <a:latin typeface="Arial" panose="020B0604020202020204" pitchFamily="34" charset="0"/>
              <a:cs typeface="Arial" panose="020B0604020202020204" pitchFamily="34" charset="0"/>
            </a:rPr>
            <a:t>l’environnement </a:t>
          </a:r>
          <a:r>
            <a:rPr lang="fr-FR" sz="11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économique</a:t>
          </a:r>
          <a:endParaRPr lang="fr-FR" sz="11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Comprendre </a:t>
          </a:r>
          <a:r>
            <a:rPr lang="fr-FR" sz="1100" b="0" kern="1200" dirty="0">
              <a:latin typeface="Arial" panose="020B0604020202020204" pitchFamily="34" charset="0"/>
              <a:cs typeface="Arial" panose="020B0604020202020204" pitchFamily="34" charset="0"/>
            </a:rPr>
            <a:t>les enjeux et objectifs du commanditaire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Prendre </a:t>
          </a:r>
          <a:r>
            <a:rPr lang="fr-FR" sz="1100" b="0" kern="1200" dirty="0">
              <a:latin typeface="Arial" panose="020B0604020202020204" pitchFamily="34" charset="0"/>
              <a:cs typeface="Arial" panose="020B0604020202020204" pitchFamily="34" charset="0"/>
            </a:rPr>
            <a:t>en compte  les contraintes financières, techniques, logistiques</a:t>
          </a:r>
        </a:p>
      </dsp:txBody>
      <dsp:txXfrm>
        <a:off x="44517" y="1285176"/>
        <a:ext cx="2007959" cy="1273372"/>
      </dsp:txXfrm>
    </dsp:sp>
    <dsp:sp modelId="{507DE3CC-A44F-41DA-BABA-19EEAEE4933B}">
      <dsp:nvSpPr>
        <dsp:cNvPr id="0" name=""/>
        <dsp:cNvSpPr/>
      </dsp:nvSpPr>
      <dsp:spPr>
        <a:xfrm>
          <a:off x="1148551" y="1550345"/>
          <a:ext cx="2457228" cy="2457228"/>
        </a:xfrm>
        <a:prstGeom prst="leftCircularArrow">
          <a:avLst>
            <a:gd name="adj1" fmla="val 3783"/>
            <a:gd name="adj2" fmla="val 472510"/>
            <a:gd name="adj3" fmla="val 2248021"/>
            <a:gd name="adj4" fmla="val 9024489"/>
            <a:gd name="adj5" fmla="val 4413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ED5CE7-851F-4B2E-B273-F980593A3FC6}">
      <dsp:nvSpPr>
        <dsp:cNvPr id="0" name=""/>
        <dsp:cNvSpPr/>
      </dsp:nvSpPr>
      <dsp:spPr>
        <a:xfrm>
          <a:off x="468722" y="2598165"/>
          <a:ext cx="1855281" cy="737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>
              <a:latin typeface="Arial" panose="020B0604020202020204" pitchFamily="34" charset="0"/>
              <a:cs typeface="Arial" panose="020B0604020202020204" pitchFamily="34" charset="0"/>
            </a:rPr>
            <a:t>ANALYSER</a:t>
          </a:r>
        </a:p>
      </dsp:txBody>
      <dsp:txXfrm>
        <a:off x="490331" y="2619774"/>
        <a:ext cx="1812063" cy="694566"/>
      </dsp:txXfrm>
    </dsp:sp>
    <dsp:sp modelId="{F1DEEC62-4155-4566-822D-2C02CB4B7999}">
      <dsp:nvSpPr>
        <dsp:cNvPr id="0" name=""/>
        <dsp:cNvSpPr/>
      </dsp:nvSpPr>
      <dsp:spPr>
        <a:xfrm>
          <a:off x="2766598" y="1245560"/>
          <a:ext cx="2087191" cy="1721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0" kern="1200">
              <a:latin typeface="Arial" panose="020B0604020202020204" pitchFamily="34" charset="0"/>
              <a:cs typeface="Arial" panose="020B0604020202020204" pitchFamily="34" charset="0"/>
            </a:rPr>
            <a:t>Créer des actions spécifiques, adaptées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0" kern="1200">
              <a:latin typeface="Arial" panose="020B0604020202020204" pitchFamily="34" charset="0"/>
              <a:cs typeface="Arial" panose="020B0604020202020204" pitchFamily="34" charset="0"/>
            </a:rPr>
            <a:t>Créer des dispositifs innovants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0" kern="1200">
              <a:latin typeface="Arial" panose="020B0604020202020204" pitchFamily="34" charset="0"/>
              <a:cs typeface="Arial" panose="020B0604020202020204" pitchFamily="34" charset="0"/>
            </a:rPr>
            <a:t>Planifier et coordonner le projet</a:t>
          </a:r>
        </a:p>
      </dsp:txBody>
      <dsp:txXfrm>
        <a:off x="2806214" y="1654068"/>
        <a:ext cx="2007959" cy="1273372"/>
      </dsp:txXfrm>
    </dsp:sp>
    <dsp:sp modelId="{D1F07574-8BE0-4EE4-B9E4-ECCC9A216E5C}">
      <dsp:nvSpPr>
        <dsp:cNvPr id="0" name=""/>
        <dsp:cNvSpPr/>
      </dsp:nvSpPr>
      <dsp:spPr>
        <a:xfrm>
          <a:off x="3892855" y="137545"/>
          <a:ext cx="2723925" cy="2723925"/>
        </a:xfrm>
        <a:prstGeom prst="circularArrow">
          <a:avLst>
            <a:gd name="adj1" fmla="val 3412"/>
            <a:gd name="adj2" fmla="val 422487"/>
            <a:gd name="adj3" fmla="val 19402002"/>
            <a:gd name="adj4" fmla="val 12575511"/>
            <a:gd name="adj5" fmla="val 398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7737E7-8195-4B41-93F6-51A299E7369E}">
      <dsp:nvSpPr>
        <dsp:cNvPr id="0" name=""/>
        <dsp:cNvSpPr/>
      </dsp:nvSpPr>
      <dsp:spPr>
        <a:xfrm>
          <a:off x="3230418" y="876668"/>
          <a:ext cx="1855281" cy="737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>
              <a:latin typeface="Arial" panose="020B0604020202020204" pitchFamily="34" charset="0"/>
              <a:cs typeface="Arial" panose="020B0604020202020204" pitchFamily="34" charset="0"/>
            </a:rPr>
            <a:t>CONCEVOIR</a:t>
          </a:r>
        </a:p>
      </dsp:txBody>
      <dsp:txXfrm>
        <a:off x="3252027" y="898277"/>
        <a:ext cx="1812063" cy="694566"/>
      </dsp:txXfrm>
    </dsp:sp>
    <dsp:sp modelId="{F73C8121-F4E8-4BC4-8BB5-9947302A7D0A}">
      <dsp:nvSpPr>
        <dsp:cNvPr id="0" name=""/>
        <dsp:cNvSpPr/>
      </dsp:nvSpPr>
      <dsp:spPr>
        <a:xfrm>
          <a:off x="5528295" y="1245560"/>
          <a:ext cx="2087191" cy="1721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0" kern="1200" dirty="0">
              <a:latin typeface="Arial" panose="020B0604020202020204" pitchFamily="34" charset="0"/>
              <a:cs typeface="Arial" panose="020B0604020202020204" pitchFamily="34" charset="0"/>
            </a:rPr>
            <a:t>Assurer l’animation du dispositif de formation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0" kern="1200">
              <a:latin typeface="Arial" panose="020B0604020202020204" pitchFamily="34" charset="0"/>
              <a:cs typeface="Arial" panose="020B0604020202020204" pitchFamily="34" charset="0"/>
            </a:rPr>
            <a:t>Assurer le pilotage du projet (gestion, contrôle, régulation)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0" kern="1200">
              <a:latin typeface="Arial" panose="020B0604020202020204" pitchFamily="34" charset="0"/>
              <a:cs typeface="Arial" panose="020B0604020202020204" pitchFamily="34" charset="0"/>
            </a:rPr>
            <a:t>Assurer la fonction communication du projet</a:t>
          </a:r>
        </a:p>
      </dsp:txBody>
      <dsp:txXfrm>
        <a:off x="5567911" y="1285176"/>
        <a:ext cx="2007959" cy="1273372"/>
      </dsp:txXfrm>
    </dsp:sp>
    <dsp:sp modelId="{B9839187-C819-4CB4-AB14-16CA08AE9B5D}">
      <dsp:nvSpPr>
        <dsp:cNvPr id="0" name=""/>
        <dsp:cNvSpPr/>
      </dsp:nvSpPr>
      <dsp:spPr>
        <a:xfrm>
          <a:off x="6671945" y="1550345"/>
          <a:ext cx="2457228" cy="2457228"/>
        </a:xfrm>
        <a:prstGeom prst="leftCircularArrow">
          <a:avLst>
            <a:gd name="adj1" fmla="val 3783"/>
            <a:gd name="adj2" fmla="val 472510"/>
            <a:gd name="adj3" fmla="val 2248021"/>
            <a:gd name="adj4" fmla="val 9024489"/>
            <a:gd name="adj5" fmla="val 4413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09F205-8481-48F9-A6BF-4B4F55020606}">
      <dsp:nvSpPr>
        <dsp:cNvPr id="0" name=""/>
        <dsp:cNvSpPr/>
      </dsp:nvSpPr>
      <dsp:spPr>
        <a:xfrm>
          <a:off x="5992115" y="2598165"/>
          <a:ext cx="1855281" cy="737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>
              <a:latin typeface="Arial" panose="020B0604020202020204" pitchFamily="34" charset="0"/>
              <a:cs typeface="Arial" panose="020B0604020202020204" pitchFamily="34" charset="0"/>
            </a:rPr>
            <a:t>RÉALISER</a:t>
          </a:r>
        </a:p>
      </dsp:txBody>
      <dsp:txXfrm>
        <a:off x="6013724" y="2619774"/>
        <a:ext cx="1812063" cy="694566"/>
      </dsp:txXfrm>
    </dsp:sp>
    <dsp:sp modelId="{96685814-1BAA-44CA-8C79-D4C5F87E0F77}">
      <dsp:nvSpPr>
        <dsp:cNvPr id="0" name=""/>
        <dsp:cNvSpPr/>
      </dsp:nvSpPr>
      <dsp:spPr>
        <a:xfrm>
          <a:off x="8289991" y="1245560"/>
          <a:ext cx="2087191" cy="1721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0" kern="1200">
              <a:latin typeface="Arial" panose="020B0604020202020204" pitchFamily="34" charset="0"/>
              <a:cs typeface="Arial" panose="020B0604020202020204" pitchFamily="34" charset="0"/>
            </a:rPr>
            <a:t>Analyse des écarts  entre résultats attendus et effectivement atteints</a:t>
          </a:r>
        </a:p>
      </dsp:txBody>
      <dsp:txXfrm>
        <a:off x="8329607" y="1654068"/>
        <a:ext cx="2007959" cy="1273372"/>
      </dsp:txXfrm>
    </dsp:sp>
    <dsp:sp modelId="{22DC06DD-7FF3-4CA3-A925-2550CB0B1963}">
      <dsp:nvSpPr>
        <dsp:cNvPr id="0" name=""/>
        <dsp:cNvSpPr/>
      </dsp:nvSpPr>
      <dsp:spPr>
        <a:xfrm>
          <a:off x="8753812" y="876668"/>
          <a:ext cx="1855281" cy="737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>
              <a:latin typeface="Arial" panose="020B0604020202020204" pitchFamily="34" charset="0"/>
              <a:cs typeface="Arial" panose="020B0604020202020204" pitchFamily="34" charset="0"/>
            </a:rPr>
            <a:t>ÉVALUER</a:t>
          </a:r>
        </a:p>
      </dsp:txBody>
      <dsp:txXfrm>
        <a:off x="8775421" y="898277"/>
        <a:ext cx="1812063" cy="6945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05050-A823-4F7E-915A-93993470B187}">
      <dsp:nvSpPr>
        <dsp:cNvPr id="0" name=""/>
        <dsp:cNvSpPr/>
      </dsp:nvSpPr>
      <dsp:spPr>
        <a:xfrm>
          <a:off x="5645492" y="3448613"/>
          <a:ext cx="5086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8652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887102" y="3481617"/>
        <a:ext cx="25432" cy="25432"/>
      </dsp:txXfrm>
    </dsp:sp>
    <dsp:sp modelId="{BFB1D928-69B1-4CE3-98F5-496B8B6A0E96}">
      <dsp:nvSpPr>
        <dsp:cNvPr id="0" name=""/>
        <dsp:cNvSpPr/>
      </dsp:nvSpPr>
      <dsp:spPr>
        <a:xfrm>
          <a:off x="2593576" y="2040487"/>
          <a:ext cx="508652" cy="1453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4326" y="0"/>
              </a:lnTo>
              <a:lnTo>
                <a:pt x="254326" y="1453846"/>
              </a:lnTo>
              <a:lnTo>
                <a:pt x="508652" y="145384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809396" y="2728904"/>
        <a:ext cx="77012" cy="77012"/>
      </dsp:txXfrm>
    </dsp:sp>
    <dsp:sp modelId="{3FEA2368-95A9-4913-B411-64AF6324A308}">
      <dsp:nvSpPr>
        <dsp:cNvPr id="0" name=""/>
        <dsp:cNvSpPr/>
      </dsp:nvSpPr>
      <dsp:spPr>
        <a:xfrm>
          <a:off x="5645492" y="2479382"/>
          <a:ext cx="5086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8652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887102" y="2512386"/>
        <a:ext cx="25432" cy="25432"/>
      </dsp:txXfrm>
    </dsp:sp>
    <dsp:sp modelId="{BD9E7ACE-0FA2-4B5E-8DB4-F72CB888D03A}">
      <dsp:nvSpPr>
        <dsp:cNvPr id="0" name=""/>
        <dsp:cNvSpPr/>
      </dsp:nvSpPr>
      <dsp:spPr>
        <a:xfrm>
          <a:off x="2593576" y="2040487"/>
          <a:ext cx="508652" cy="484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4326" y="0"/>
              </a:lnTo>
              <a:lnTo>
                <a:pt x="254326" y="484615"/>
              </a:lnTo>
              <a:lnTo>
                <a:pt x="508652" y="48461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830339" y="2265231"/>
        <a:ext cx="35127" cy="35127"/>
      </dsp:txXfrm>
    </dsp:sp>
    <dsp:sp modelId="{4BDA308E-F70E-43B8-8566-DB4AA34ACD9C}">
      <dsp:nvSpPr>
        <dsp:cNvPr id="0" name=""/>
        <dsp:cNvSpPr/>
      </dsp:nvSpPr>
      <dsp:spPr>
        <a:xfrm>
          <a:off x="5645492" y="1510151"/>
          <a:ext cx="5086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8652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887102" y="1543155"/>
        <a:ext cx="25432" cy="25432"/>
      </dsp:txXfrm>
    </dsp:sp>
    <dsp:sp modelId="{4B8B946D-51C0-47FC-B291-DD0D0F0C6003}">
      <dsp:nvSpPr>
        <dsp:cNvPr id="0" name=""/>
        <dsp:cNvSpPr/>
      </dsp:nvSpPr>
      <dsp:spPr>
        <a:xfrm>
          <a:off x="2593576" y="1555871"/>
          <a:ext cx="508652" cy="484615"/>
        </a:xfrm>
        <a:custGeom>
          <a:avLst/>
          <a:gdLst/>
          <a:ahLst/>
          <a:cxnLst/>
          <a:rect l="0" t="0" r="0" b="0"/>
          <a:pathLst>
            <a:path>
              <a:moveTo>
                <a:pt x="0" y="484615"/>
              </a:moveTo>
              <a:lnTo>
                <a:pt x="254326" y="484615"/>
              </a:lnTo>
              <a:lnTo>
                <a:pt x="254326" y="0"/>
              </a:lnTo>
              <a:lnTo>
                <a:pt x="508652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830339" y="1780615"/>
        <a:ext cx="35127" cy="35127"/>
      </dsp:txXfrm>
    </dsp:sp>
    <dsp:sp modelId="{E2F60838-C4CC-4AEF-AE32-E1FB12EB4447}">
      <dsp:nvSpPr>
        <dsp:cNvPr id="0" name=""/>
        <dsp:cNvSpPr/>
      </dsp:nvSpPr>
      <dsp:spPr>
        <a:xfrm>
          <a:off x="5645492" y="540920"/>
          <a:ext cx="5086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8652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887102" y="573923"/>
        <a:ext cx="25432" cy="25432"/>
      </dsp:txXfrm>
    </dsp:sp>
    <dsp:sp modelId="{D78104DF-DC9D-46DD-88FD-6CAFDE4F2F72}">
      <dsp:nvSpPr>
        <dsp:cNvPr id="0" name=""/>
        <dsp:cNvSpPr/>
      </dsp:nvSpPr>
      <dsp:spPr>
        <a:xfrm>
          <a:off x="2593576" y="586640"/>
          <a:ext cx="508652" cy="1453846"/>
        </a:xfrm>
        <a:custGeom>
          <a:avLst/>
          <a:gdLst/>
          <a:ahLst/>
          <a:cxnLst/>
          <a:rect l="0" t="0" r="0" b="0"/>
          <a:pathLst>
            <a:path>
              <a:moveTo>
                <a:pt x="0" y="1453846"/>
              </a:moveTo>
              <a:lnTo>
                <a:pt x="254326" y="1453846"/>
              </a:lnTo>
              <a:lnTo>
                <a:pt x="254326" y="0"/>
              </a:lnTo>
              <a:lnTo>
                <a:pt x="508652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809396" y="1275057"/>
        <a:ext cx="77012" cy="77012"/>
      </dsp:txXfrm>
    </dsp:sp>
    <dsp:sp modelId="{7BEDD15F-063B-46E0-9AEF-57C1EB106E5F}">
      <dsp:nvSpPr>
        <dsp:cNvPr id="0" name=""/>
        <dsp:cNvSpPr/>
      </dsp:nvSpPr>
      <dsp:spPr>
        <a:xfrm rot="16200000">
          <a:off x="165397" y="1652794"/>
          <a:ext cx="4080974" cy="7753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>
              <a:latin typeface="Arial" panose="020B0604020202020204" pitchFamily="34" charset="0"/>
              <a:cs typeface="Arial" panose="020B0604020202020204" pitchFamily="34" charset="0"/>
            </a:rPr>
            <a:t>Ingénierie de formation</a:t>
          </a:r>
        </a:p>
      </dsp:txBody>
      <dsp:txXfrm>
        <a:off x="165397" y="1652794"/>
        <a:ext cx="4080974" cy="775385"/>
      </dsp:txXfrm>
    </dsp:sp>
    <dsp:sp modelId="{CB44E193-46F7-495A-8738-BF5C5FD0E6E0}">
      <dsp:nvSpPr>
        <dsp:cNvPr id="0" name=""/>
        <dsp:cNvSpPr/>
      </dsp:nvSpPr>
      <dsp:spPr>
        <a:xfrm>
          <a:off x="3102229" y="198947"/>
          <a:ext cx="2543262" cy="77538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>
              <a:latin typeface="Arial" panose="020B0604020202020204" pitchFamily="34" charset="0"/>
              <a:cs typeface="Arial" panose="020B0604020202020204" pitchFamily="34" charset="0"/>
            </a:rPr>
            <a:t>Développement des compétences collectives</a:t>
          </a:r>
        </a:p>
      </dsp:txBody>
      <dsp:txXfrm>
        <a:off x="3102229" y="198947"/>
        <a:ext cx="2543262" cy="775385"/>
      </dsp:txXfrm>
    </dsp:sp>
    <dsp:sp modelId="{A919F4EE-0FAE-4F64-A474-D26200376037}">
      <dsp:nvSpPr>
        <dsp:cNvPr id="0" name=""/>
        <dsp:cNvSpPr/>
      </dsp:nvSpPr>
      <dsp:spPr>
        <a:xfrm>
          <a:off x="6154145" y="198947"/>
          <a:ext cx="2543262" cy="77538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>
              <a:latin typeface="Arial" panose="020B0604020202020204" pitchFamily="34" charset="0"/>
              <a:cs typeface="Arial" panose="020B0604020202020204" pitchFamily="34" charset="0"/>
            </a:rPr>
            <a:t>Formation au management et à l’encadrement</a:t>
          </a:r>
        </a:p>
      </dsp:txBody>
      <dsp:txXfrm>
        <a:off x="6154145" y="198947"/>
        <a:ext cx="2543262" cy="775385"/>
      </dsp:txXfrm>
    </dsp:sp>
    <dsp:sp modelId="{36365CDC-F545-4017-A935-05767E30E127}">
      <dsp:nvSpPr>
        <dsp:cNvPr id="0" name=""/>
        <dsp:cNvSpPr/>
      </dsp:nvSpPr>
      <dsp:spPr>
        <a:xfrm>
          <a:off x="3102229" y="1168178"/>
          <a:ext cx="2543262" cy="77538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>
              <a:latin typeface="Arial" panose="020B0604020202020204" pitchFamily="34" charset="0"/>
              <a:cs typeface="Arial" panose="020B0604020202020204" pitchFamily="34" charset="0"/>
            </a:rPr>
            <a:t>Développement des compétences individuelles</a:t>
          </a:r>
        </a:p>
      </dsp:txBody>
      <dsp:txXfrm>
        <a:off x="3102229" y="1168178"/>
        <a:ext cx="2543262" cy="775385"/>
      </dsp:txXfrm>
    </dsp:sp>
    <dsp:sp modelId="{1E83416D-B194-4F58-B3EF-585B85741168}">
      <dsp:nvSpPr>
        <dsp:cNvPr id="0" name=""/>
        <dsp:cNvSpPr/>
      </dsp:nvSpPr>
      <dsp:spPr>
        <a:xfrm>
          <a:off x="6154145" y="1168178"/>
          <a:ext cx="2543262" cy="77538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>
              <a:latin typeface="Arial" panose="020B0604020202020204" pitchFamily="34" charset="0"/>
              <a:cs typeface="Arial" panose="020B0604020202020204" pitchFamily="34" charset="0"/>
            </a:rPr>
            <a:t>Adaptation à l’emploi, formations techniques, promotion professionnelle</a:t>
          </a:r>
        </a:p>
      </dsp:txBody>
      <dsp:txXfrm>
        <a:off x="6154145" y="1168178"/>
        <a:ext cx="2543262" cy="775385"/>
      </dsp:txXfrm>
    </dsp:sp>
    <dsp:sp modelId="{EB86107E-D393-43C3-A41F-0C9D7DA14F6E}">
      <dsp:nvSpPr>
        <dsp:cNvPr id="0" name=""/>
        <dsp:cNvSpPr/>
      </dsp:nvSpPr>
      <dsp:spPr>
        <a:xfrm>
          <a:off x="3102229" y="2137410"/>
          <a:ext cx="2543262" cy="77538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>
              <a:latin typeface="Arial" panose="020B0604020202020204" pitchFamily="34" charset="0"/>
              <a:cs typeface="Arial" panose="020B0604020202020204" pitchFamily="34" charset="0"/>
            </a:rPr>
            <a:t>Accompagnement de parcours de professionnalisation</a:t>
          </a:r>
        </a:p>
      </dsp:txBody>
      <dsp:txXfrm>
        <a:off x="3102229" y="2137410"/>
        <a:ext cx="2543262" cy="775385"/>
      </dsp:txXfrm>
    </dsp:sp>
    <dsp:sp modelId="{8FBE9ABD-C66F-4387-BAEE-D7F85FF213B5}">
      <dsp:nvSpPr>
        <dsp:cNvPr id="0" name=""/>
        <dsp:cNvSpPr/>
      </dsp:nvSpPr>
      <dsp:spPr>
        <a:xfrm>
          <a:off x="6154145" y="2137410"/>
          <a:ext cx="2543262" cy="77538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>
              <a:latin typeface="Arial" panose="020B0604020202020204" pitchFamily="34" charset="0"/>
              <a:cs typeface="Arial" panose="020B0604020202020204" pitchFamily="34" charset="0"/>
            </a:rPr>
            <a:t>CIF, VAE, Bilan de compétences, entretien professionnel, accompagnement de mobilité</a:t>
          </a:r>
        </a:p>
      </dsp:txBody>
      <dsp:txXfrm>
        <a:off x="6154145" y="2137410"/>
        <a:ext cx="2543262" cy="775385"/>
      </dsp:txXfrm>
    </dsp:sp>
    <dsp:sp modelId="{906FB2A7-6ED2-4F02-A9D4-72F8EE808769}">
      <dsp:nvSpPr>
        <dsp:cNvPr id="0" name=""/>
        <dsp:cNvSpPr/>
      </dsp:nvSpPr>
      <dsp:spPr>
        <a:xfrm>
          <a:off x="3102229" y="3106641"/>
          <a:ext cx="2543262" cy="77538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>
              <a:latin typeface="Arial" panose="020B0604020202020204" pitchFamily="34" charset="0"/>
              <a:cs typeface="Arial" panose="020B0604020202020204" pitchFamily="34" charset="0"/>
            </a:rPr>
            <a:t>Développement du plan de formation</a:t>
          </a:r>
        </a:p>
      </dsp:txBody>
      <dsp:txXfrm>
        <a:off x="3102229" y="3106641"/>
        <a:ext cx="2543262" cy="775385"/>
      </dsp:txXfrm>
    </dsp:sp>
    <dsp:sp modelId="{A032199E-518B-4036-8EFC-8562271C256D}">
      <dsp:nvSpPr>
        <dsp:cNvPr id="0" name=""/>
        <dsp:cNvSpPr/>
      </dsp:nvSpPr>
      <dsp:spPr>
        <a:xfrm>
          <a:off x="6154145" y="3106641"/>
          <a:ext cx="2543262" cy="77538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>
              <a:latin typeface="Arial" panose="020B0604020202020204" pitchFamily="34" charset="0"/>
              <a:cs typeface="Arial" panose="020B0604020202020204" pitchFamily="34" charset="0"/>
            </a:rPr>
            <a:t>Gestion du plan de formation de l’entreprise, intégration des actions de formation dans une logique d’ensemble</a:t>
          </a:r>
        </a:p>
      </dsp:txBody>
      <dsp:txXfrm>
        <a:off x="6154145" y="3106641"/>
        <a:ext cx="2543262" cy="775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2434D-49D1-4AAC-A062-C61C40DCA1F3}" type="datetimeFigureOut">
              <a:rPr lang="fr-FR" smtClean="0"/>
              <a:t>03/01/2018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B4372-7767-481F-B55E-F027B7DF94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083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4323C79-8CC0-43DF-A0F9-358C39630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0F40BBF-38E0-4BFC-8E40-FBABA9B00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3350093-5089-4744-AA76-98ADF47A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972B-0898-4DB0-9752-4F1AB5CAD865}" type="datetime1">
              <a:rPr lang="fr-FR" smtClean="0"/>
              <a:t>03/01/2018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B72B88B-2530-4CF4-93ED-63536DDC7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FPA - Fondamentaux de l'ingénierie de formation- D'après T. Ardouin-SP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32905FA-8315-4032-AAA6-3FC14D6F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6D1-A929-452D-8A24-20EE023C75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54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75750A2-7264-492A-BC78-803937A91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7626B65-38FF-45F2-B4FF-6A9E0FCB5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2ACCE91-D967-4239-83F3-C63DD3B57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355C-D970-4250-8786-45B015AD4F18}" type="datetime1">
              <a:rPr lang="fr-FR" smtClean="0"/>
              <a:t>03/01/2018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0073C7E-6C2F-4769-AD8C-8187E5922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FPA - Fondamentaux de l'ingénierie de formation- D'après T. Ardouin-SP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9D70408-ED8F-488E-AE99-51380C20E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6D1-A929-452D-8A24-20EE023C75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19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2BD9CB30-D57C-4739-A31F-15C28E6BC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F2E700E-5458-4E11-B766-ADDD2898F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4B54BDC-EDC3-473C-A5DF-B595B15E2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D4F7-6D1C-44C0-B441-38C268D105BA}" type="datetime1">
              <a:rPr lang="fr-FR" smtClean="0"/>
              <a:t>03/01/2018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CAD9780-A443-401C-9246-2726E335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FPA - Fondamentaux de l'ingénierie de formation- D'après T. Ardouin-SP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DBA8EE0-8696-4902-9CB9-E356B822F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6D1-A929-452D-8A24-20EE023C75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36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A097BD6-6C6B-4726-B584-5DF5F42A1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204AFA7-726B-48EA-BE90-1F162097C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CD43412-62DB-4E2D-B7B5-3956EE713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32B-1AAF-4024-8DD5-B3F80B514574}" type="datetime1">
              <a:rPr lang="fr-FR" smtClean="0"/>
              <a:t>03/01/2018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D881D84-6A78-4E3A-82D7-2EE37B119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FPA - Fondamentaux de l'ingénierie de formation- D'après T. Ardouin-SP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864308D-1F07-499F-BC22-FEEA14FD5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6D1-A929-452D-8A24-20EE023C75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67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B8339EE-02CF-408B-8B1D-EFB9BA5D3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7798B4E-FCF1-44D3-96A1-FB2F9E06C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4333F1C-1D48-4BE0-B7B1-274D4CC4E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6B79-317D-40FE-B66B-A757B0DA47A2}" type="datetime1">
              <a:rPr lang="fr-FR" smtClean="0"/>
              <a:t>03/01/2018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42AA808-BDE8-4EC0-AA02-EAD019893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FPA - Fondamentaux de l'ingénierie de formation- D'après T. Ardouin-SP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54F27C8-7242-48F7-BFE8-9B33C7250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6D1-A929-452D-8A24-20EE023C75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53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6D3FD20-C90A-4A71-8D8D-2F9F9048D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BBDB202-1724-4D09-8E60-082CD0D1F1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ABF48F7-2A8E-4E1F-89AA-5E2B98540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0C7F62F-04F1-491A-91C0-3CE5240AD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B5-C53F-4AD5-8C53-3BB0F8D97395}" type="datetime1">
              <a:rPr lang="fr-FR" smtClean="0"/>
              <a:t>03/01/2018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7AD408B5-8AEF-4EDB-991F-1BF29474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FPA - Fondamentaux de l'ingénierie de formation- D'après T. Ardouin-SP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9CFEDFD-F959-419E-A582-5ACCF4844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6D1-A929-452D-8A24-20EE023C75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09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3144840-21AB-42D2-8F99-E79509D84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2EF6AD3-EDD3-4EB2-82E4-7401AAEF1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4C51F70-A615-4261-82D5-84E1B2B65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21090862-B6D8-4A8C-9C20-31AF82BE1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1AC9C0D0-0F16-4B78-A197-CA7417A70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8B55D349-F876-487A-9D21-43D39E27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E868-2A5E-451B-AE0B-F918146E6BB5}" type="datetime1">
              <a:rPr lang="fr-FR" smtClean="0"/>
              <a:t>03/01/2018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297BD12D-7209-4BEA-BFBB-29B77983A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FPA - Fondamentaux de l'ingénierie de formation- D'après T. Ardouin-SP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52E4F32B-AA7B-4374-8909-83FE18826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6D1-A929-452D-8A24-20EE023C75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25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A6C0E82-F5F1-4DBF-A25A-0B687D143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F122C69A-C66B-4EF3-A8AF-B692CA2E2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F489-458D-4C1B-B5CB-9159358EEB8F}" type="datetime1">
              <a:rPr lang="fr-FR" smtClean="0"/>
              <a:t>03/01/2018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A7827C59-3231-4C9B-8142-848482042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FPA - Fondamentaux de l'ingénierie de formation- D'après T. Ardouin-SP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FC3E0BD7-0AD0-46C8-AADE-C611A2103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6D1-A929-452D-8A24-20EE023C75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FF48514C-7C9E-4A26-86A5-76322608B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B0E0-8A0E-4568-98FF-DA47A6AFC9D8}" type="datetime1">
              <a:rPr lang="fr-FR" smtClean="0"/>
              <a:t>03/01/2018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537073B6-C1C1-4AE4-9983-91E88AD11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FPA - Fondamentaux de l'ingénierie de formation- D'après T. Ardouin-SP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16DB7FD5-D9D7-47D7-8419-A2238F4AA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6D1-A929-452D-8A24-20EE023C75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81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729BB57-AB8C-4F7D-ACD4-7397DFEC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C0CA502-9A5D-4257-AB4D-EDAC77418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47D32E9-5743-492A-8A66-E1388873A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ED6469B-B7FD-4B7B-B154-420B35AE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994C-7026-49C1-B7E4-76C20C3FC1AC}" type="datetime1">
              <a:rPr lang="fr-FR" smtClean="0"/>
              <a:t>03/01/2018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6B2BC44-A9DD-48B6-945F-4A721A530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FPA - Fondamentaux de l'ingénierie de formation- D'après T. Ardouin-SP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08D0A1D-6117-4750-BBBF-E9472B6B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6D1-A929-452D-8A24-20EE023C75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66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ADCC1F6-D81F-440F-B2E2-2FEB70CE4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6B469E5A-3E81-46AC-8B54-F4D2837A5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8464D24-F24C-46E2-B902-8B77B07DC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4CB9E24-70D1-43DA-8AFD-E1CE6F004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88BF-F677-44FE-ADAF-C74C67E19BC6}" type="datetime1">
              <a:rPr lang="fr-FR" smtClean="0"/>
              <a:t>03/01/2018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ECACA51-2081-46E3-B49E-1B09A4AAE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FPA - Fondamentaux de l'ingénierie de formation- D'après T. Ardouin-SP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6486F386-F9E6-4B93-BD2E-92E7A3FE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6D1-A929-452D-8A24-20EE023C75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28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5C100924-3940-4872-9706-A8CAA1088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29C29CE-502D-4341-90CB-45249E2B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3B42274-6886-405E-829A-064B0CF060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E758-2F5E-4ADC-87B4-B44642BAC976}" type="datetime1">
              <a:rPr lang="fr-FR" smtClean="0"/>
              <a:t>03/01/2018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FDEE7F4-5DE5-4778-BED5-B443288A52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Formation FPA - Fondamentaux de l'ingénierie de formation- D'après T. Ardouin-SP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AF86025-72F8-4662-814B-5C86F38993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26D1-A929-452D-8A24-20EE023C75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02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14">
            <a:extLst>
              <a:ext uri="{FF2B5EF4-FFF2-40B4-BE49-F238E27FC236}">
                <a16:creationId xmlns:a16="http://schemas.microsoft.com/office/drawing/2014/main" xmlns="" id="{6FC11E2E-9797-4FEA-90FD-894E32A208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448626"/>
            <a:ext cx="6738450" cy="1409374"/>
          </a:xfrm>
          <a:custGeom>
            <a:avLst/>
            <a:gdLst>
              <a:gd name="connsiteX0" fmla="*/ 0 w 6738450"/>
              <a:gd name="connsiteY0" fmla="*/ 0 h 1409374"/>
              <a:gd name="connsiteX1" fmla="*/ 6738450 w 6738450"/>
              <a:gd name="connsiteY1" fmla="*/ 0 h 1409374"/>
              <a:gd name="connsiteX2" fmla="*/ 6085725 w 6738450"/>
              <a:gd name="connsiteY2" fmla="*/ 1409374 h 1409374"/>
              <a:gd name="connsiteX3" fmla="*/ 1524000 w 6738450"/>
              <a:gd name="connsiteY3" fmla="*/ 1409374 h 1409374"/>
              <a:gd name="connsiteX4" fmla="*/ 1200418 w 6738450"/>
              <a:gd name="connsiteY4" fmla="*/ 1409374 h 1409374"/>
              <a:gd name="connsiteX5" fmla="*/ 0 w 6738450"/>
              <a:gd name="connsiteY5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8450" h="1409374">
                <a:moveTo>
                  <a:pt x="0" y="0"/>
                </a:moveTo>
                <a:lnTo>
                  <a:pt x="6738450" y="0"/>
                </a:lnTo>
                <a:lnTo>
                  <a:pt x="6085725" y="1409374"/>
                </a:lnTo>
                <a:lnTo>
                  <a:pt x="1524000" y="1409374"/>
                </a:lnTo>
                <a:lnTo>
                  <a:pt x="1200418" y="1409374"/>
                </a:lnTo>
                <a:lnTo>
                  <a:pt x="0" y="140937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49" name="Freeform 33">
            <a:extLst>
              <a:ext uri="{FF2B5EF4-FFF2-40B4-BE49-F238E27FC236}">
                <a16:creationId xmlns:a16="http://schemas.microsoft.com/office/drawing/2014/main" xmlns="" id="{F8828EFD-56F8-4B00-9A0D-B623CC074A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102096" y="3608996"/>
            <a:ext cx="4522796" cy="3249004"/>
          </a:xfrm>
          <a:custGeom>
            <a:avLst/>
            <a:gdLst>
              <a:gd name="connsiteX0" fmla="*/ 3018081 w 4522796"/>
              <a:gd name="connsiteY0" fmla="*/ 0 h 3249004"/>
              <a:gd name="connsiteX1" fmla="*/ 0 w 4522796"/>
              <a:gd name="connsiteY1" fmla="*/ 0 h 3249004"/>
              <a:gd name="connsiteX2" fmla="*/ 0 w 4522796"/>
              <a:gd name="connsiteY2" fmla="*/ 3249004 h 3249004"/>
              <a:gd name="connsiteX3" fmla="*/ 4522796 w 4522796"/>
              <a:gd name="connsiteY3" fmla="*/ 3249004 h 324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3249004">
                <a:moveTo>
                  <a:pt x="3018081" y="0"/>
                </a:moveTo>
                <a:lnTo>
                  <a:pt x="0" y="0"/>
                </a:lnTo>
                <a:lnTo>
                  <a:pt x="0" y="3249004"/>
                </a:lnTo>
                <a:lnTo>
                  <a:pt x="4522796" y="3249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51" name="Freeform 15">
            <a:extLst>
              <a:ext uri="{FF2B5EF4-FFF2-40B4-BE49-F238E27FC236}">
                <a16:creationId xmlns:a16="http://schemas.microsoft.com/office/drawing/2014/main" xmlns="" id="{A085B63A-2D2F-4B09-9BFB-E2080686C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266810" y="5448626"/>
            <a:ext cx="5925190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 24">
            <a:extLst>
              <a:ext uri="{FF2B5EF4-FFF2-40B4-BE49-F238E27FC236}">
                <a16:creationId xmlns:a16="http://schemas.microsoft.com/office/drawing/2014/main" xmlns="" id="{3D4697C8-4A0D-4493-B526-7CC15E0EE55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920618" cy="2896258"/>
          </a:xfrm>
          <a:custGeom>
            <a:avLst/>
            <a:gdLst>
              <a:gd name="connsiteX0" fmla="*/ 0 w 5920618"/>
              <a:gd name="connsiteY0" fmla="*/ 0 h 2896258"/>
              <a:gd name="connsiteX1" fmla="*/ 3191370 w 5920618"/>
              <a:gd name="connsiteY1" fmla="*/ 0 h 2896258"/>
              <a:gd name="connsiteX2" fmla="*/ 3346315 w 5920618"/>
              <a:gd name="connsiteY2" fmla="*/ 0 h 2896258"/>
              <a:gd name="connsiteX3" fmla="*/ 5920618 w 5920618"/>
              <a:gd name="connsiteY3" fmla="*/ 0 h 2896258"/>
              <a:gd name="connsiteX4" fmla="*/ 4583705 w 5920618"/>
              <a:gd name="connsiteY4" fmla="*/ 2896258 h 2896258"/>
              <a:gd name="connsiteX5" fmla="*/ 3346315 w 5920618"/>
              <a:gd name="connsiteY5" fmla="*/ 2896258 h 2896258"/>
              <a:gd name="connsiteX6" fmla="*/ 1854457 w 5920618"/>
              <a:gd name="connsiteY6" fmla="*/ 2896258 h 2896258"/>
              <a:gd name="connsiteX7" fmla="*/ 0 w 5920618"/>
              <a:gd name="connsiteY7" fmla="*/ 2896258 h 289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0618" h="2896258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8" y="0"/>
                </a:lnTo>
                <a:lnTo>
                  <a:pt x="4583705" y="2896258"/>
                </a:lnTo>
                <a:lnTo>
                  <a:pt x="3346315" y="2896258"/>
                </a:lnTo>
                <a:lnTo>
                  <a:pt x="1854457" y="2896258"/>
                </a:lnTo>
                <a:lnTo>
                  <a:pt x="0" y="28962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que 4" descr="Tête avec engrenages">
            <a:extLst>
              <a:ext uri="{FF2B5EF4-FFF2-40B4-BE49-F238E27FC236}">
                <a16:creationId xmlns:a16="http://schemas.microsoft.com/office/drawing/2014/main" xmlns="" id="{105CACFD-AA80-4DEA-A360-CD45DEF12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472791" y="1184748"/>
            <a:ext cx="3079129" cy="307912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3B17C419-2AD0-4743-8AD4-7FB5C7000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11117"/>
            <a:ext cx="6618051" cy="1355750"/>
          </a:xfrm>
        </p:spPr>
        <p:txBody>
          <a:bodyPr>
            <a:normAutofit/>
          </a:bodyPr>
          <a:lstStyle/>
          <a:p>
            <a:pPr algn="l"/>
            <a:r>
              <a:rPr lang="fr-FR" sz="4600" dirty="0">
                <a:latin typeface="Arial" panose="020B0604020202020204" pitchFamily="34" charset="0"/>
                <a:cs typeface="Arial" panose="020B0604020202020204" pitchFamily="34" charset="0"/>
              </a:rPr>
              <a:t>L’ İNGÉNİERİE DE FORMATİON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7C4E2AA2-B4A2-4AAC-91D8-7D8235039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3823"/>
            <a:ext cx="6618051" cy="911117"/>
          </a:xfrm>
        </p:spPr>
        <p:txBody>
          <a:bodyPr>
            <a:normAutofit/>
          </a:bodyPr>
          <a:lstStyle/>
          <a:p>
            <a:pPr algn="l"/>
            <a:r>
              <a:rPr lang="fr-FR" sz="2000" b="1">
                <a:latin typeface="Arial" panose="020B0604020202020204" pitchFamily="34" charset="0"/>
                <a:cs typeface="Arial" panose="020B0604020202020204" pitchFamily="34" charset="0"/>
              </a:rPr>
              <a:t>LES FONDAMENTAUX</a:t>
            </a:r>
          </a:p>
        </p:txBody>
      </p:sp>
    </p:spTree>
    <p:extLst>
      <p:ext uri="{BB962C8B-B14F-4D97-AF65-F5344CB8AC3E}">
        <p14:creationId xmlns:p14="http://schemas.microsoft.com/office/powerpoint/2010/main" val="1760818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D7A5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F3A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52AEDF98-F321-4BC3-B65B-536C8F3F82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" r="-3" b="-3"/>
          <a:stretch/>
        </p:blipFill>
        <p:spPr>
          <a:xfrm>
            <a:off x="9030743" y="2474254"/>
            <a:ext cx="1912560" cy="1909489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0EE968F2-9CB4-4ECB-BF5B-744637BF6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7" y="627564"/>
            <a:ext cx="8183741" cy="1325563"/>
          </a:xfrm>
        </p:spPr>
        <p:txBody>
          <a:bodyPr>
            <a:norm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DÉCOUVRIR L’INGÉNIERIE DE FORMATION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2B476B4-68DF-408C-8281-F79EA945C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56" y="2278173"/>
            <a:ext cx="7830106" cy="229382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SONDAGE</a:t>
            </a:r>
          </a:p>
          <a:p>
            <a:pPr marL="0" indent="0" algn="ctr">
              <a:buNone/>
            </a:pP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Pensez-vous que l’ingénierie de formation devrait être coconstruite avec les bénéficiaires ?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63B9107-EA79-46FD-9B4C-E7F4D2BB3F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3342" y="6356350"/>
            <a:ext cx="2743200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F3630A44-CFA7-4EA1-AA96-7163450E6551}" type="datetime1">
              <a:rPr lang="fr-FR" sz="10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03/01/2018</a:t>
            </a:fld>
            <a:endParaRPr lang="fr-FR" sz="10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9FDCB4C-AA46-4C10-B196-2067AB61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FR" sz="1050">
                <a:solidFill>
                  <a:schemeClr val="tx1">
                    <a:lumMod val="75000"/>
                    <a:lumOff val="25000"/>
                  </a:schemeClr>
                </a:solidFill>
              </a:rPr>
              <a:t>Formation FPA - Fondamentaux de l'ingénierie de formation- D'après T. Ardouin-SP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03EBE09-779B-4D19-BF95-D3BA5BB1B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ADD26D1-A929-452D-8A24-20EE023C75A8}" type="slidenum">
              <a:rPr lang="fr-FR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079FEA15-2A08-4EAB-8D79-6FE5FFE1D42F}"/>
              </a:ext>
            </a:extLst>
          </p:cNvPr>
          <p:cNvSpPr txBox="1"/>
          <p:nvPr/>
        </p:nvSpPr>
        <p:spPr>
          <a:xfrm>
            <a:off x="2850018" y="4572000"/>
            <a:ext cx="4756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Réponse 1 : Oui</a:t>
            </a: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Réponse 2 : Non</a:t>
            </a:r>
          </a:p>
        </p:txBody>
      </p:sp>
    </p:spTree>
    <p:extLst>
      <p:ext uri="{BB962C8B-B14F-4D97-AF65-F5344CB8AC3E}">
        <p14:creationId xmlns:p14="http://schemas.microsoft.com/office/powerpoint/2010/main" val="397003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E4F9F79B-A093-478E-96B5-EE02BC93A8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D4C22394-EBC2-4FAF-A555-6C02D589EED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F7194F93-1F71-4A70-9DF1-28F1837711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9BBC0C84-DC2A-43AE-9576-0A44295E8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11394CD8-BD30-4B74-86F4-51FDF338341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0DC742E0-DE30-4DA9-B355-86235EB1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fr-FR" sz="48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br>
              <a:rPr lang="fr-FR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16F4D8B-8AA6-46D9-9FBA-B952F0F95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595293"/>
            <a:ext cx="5676637" cy="346395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1800" dirty="0"/>
              <a:t>« 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L’ingénierie de formation est </a:t>
            </a: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une démarche socioprofessionnelle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où l’ingénieur formation a par des méthodologies appropriées, </a:t>
            </a: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à analyser, concevoir, réaliser et évaluer des actions, dispositifs ou systèmes de formation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en tenant compte de l’environnement et des acteurs professionnels. </a:t>
            </a:r>
          </a:p>
          <a:p>
            <a:pPr marL="0" indent="0">
              <a:buNone/>
            </a:pP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Ces actions, dispositifs ou systèmes sont mis en œuvre de manière optimale en vue du développement de l’organisation et des personnes. »</a:t>
            </a:r>
          </a:p>
          <a:p>
            <a:pPr marL="0" indent="0">
              <a:buNone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Thierry Ardouin. (2017) </a:t>
            </a:r>
            <a:r>
              <a:rPr lang="fr-FR" sz="1400" i="1" dirty="0">
                <a:latin typeface="Arial" panose="020B0604020202020204" pitchFamily="34" charset="0"/>
                <a:cs typeface="Arial" panose="020B0604020202020204" pitchFamily="34" charset="0"/>
              </a:rPr>
              <a:t>Ingénierie de formation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. Paris : Dunod.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8A95C1C-17FB-4A0E-A0C4-46E537EB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50761" y="6350238"/>
            <a:ext cx="268581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525B914-5ECF-4C04-938C-06485F6F5F8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03/01/2018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5E8C080-607C-4026-AC5D-00A7B2B8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79" y="6350238"/>
            <a:ext cx="675894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Formation FPA - Fondamentaux de l'ingénierie de formation- D'après T. Ardouin-SP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D85E27D-144A-4C46-B1A1-56EC6AC02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4767" y="6350238"/>
            <a:ext cx="365760" cy="365125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55000" lnSpcReduction="20000"/>
          </a:bodyPr>
          <a:lstStyle/>
          <a:p>
            <a:pPr algn="ctr">
              <a:spcAft>
                <a:spcPts val="600"/>
              </a:spcAft>
            </a:pPr>
            <a:fld id="{7ADD26D1-A929-452D-8A24-20EE023C75A8}" type="slidenum">
              <a:rPr lang="fr-FR" sz="105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11</a:t>
            </a:fld>
            <a:endParaRPr lang="fr-FR" sz="10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34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D7A5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F3A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13FF8E72-4BD0-4920-9ABF-703FF76980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" r="-3" b="-3"/>
          <a:stretch/>
        </p:blipFill>
        <p:spPr>
          <a:xfrm>
            <a:off x="9030743" y="2474254"/>
            <a:ext cx="1912560" cy="1909489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6" name="Titre 5">
            <a:extLst>
              <a:ext uri="{FF2B5EF4-FFF2-40B4-BE49-F238E27FC236}">
                <a16:creationId xmlns:a16="http://schemas.microsoft.com/office/drawing/2014/main" xmlns="" id="{CEB0F9F4-5ED6-4510-8CB9-B375D9AD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8312372" cy="1325563"/>
          </a:xfrm>
        </p:spPr>
        <p:txBody>
          <a:bodyPr>
            <a:norm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DÉCOUVRIR L’INGÉNIERIE DE FORMATION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xmlns="" id="{F4E609AF-A1B4-4149-84D0-33545B933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197" y="1703692"/>
            <a:ext cx="7256477" cy="26800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SONDAGE </a:t>
            </a:r>
          </a:p>
          <a:p>
            <a:pPr marL="0" indent="0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Pensez-vous que l’ingénierie de formation sert à rendre  les dispositifs de formation plus efficaces ?</a:t>
            </a:r>
          </a:p>
          <a:p>
            <a:endParaRPr lang="fr-FR" sz="2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B1D1EFBA-6E69-42C4-8F64-F8C4DF4B013D}"/>
              </a:ext>
            </a:extLst>
          </p:cNvPr>
          <p:cNvSpPr txBox="1"/>
          <p:nvPr/>
        </p:nvSpPr>
        <p:spPr>
          <a:xfrm>
            <a:off x="2875456" y="4397828"/>
            <a:ext cx="4890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Réponse 1 :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Réponse 2 :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space réservé de la date 12">
            <a:extLst>
              <a:ext uri="{FF2B5EF4-FFF2-40B4-BE49-F238E27FC236}">
                <a16:creationId xmlns:a16="http://schemas.microsoft.com/office/drawing/2014/main" xmlns="" id="{BF7CF04E-12E8-4D30-8815-DF626F836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489B-1224-41F5-BDF2-5F50F02E902F}" type="datetime1">
              <a:rPr lang="fr-FR" smtClean="0"/>
              <a:t>03/01/2018</a:t>
            </a:fld>
            <a:endParaRPr lang="fr-FR"/>
          </a:p>
        </p:txBody>
      </p:sp>
      <p:sp>
        <p:nvSpPr>
          <p:cNvPr id="15" name="Espace réservé du pied de page 14">
            <a:extLst>
              <a:ext uri="{FF2B5EF4-FFF2-40B4-BE49-F238E27FC236}">
                <a16:creationId xmlns:a16="http://schemas.microsoft.com/office/drawing/2014/main" xmlns="" id="{83D6F61D-C41B-4EF4-85F3-DA2F14A7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FPA - Fondamentaux de l'ingénierie de formation- D'après T. Ardouin-SP</a:t>
            </a:r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xmlns="" id="{E15782CB-E75B-496A-B603-3F1F7D9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6D1-A929-452D-8A24-20EE023C75A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12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17">
            <a:extLst>
              <a:ext uri="{FF2B5EF4-FFF2-40B4-BE49-F238E27FC236}">
                <a16:creationId xmlns:a16="http://schemas.microsoft.com/office/drawing/2014/main" xmlns="" id="{65C9B8F0-FF66-4C15-BD05-E86B873318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9">
            <a:extLst>
              <a:ext uri="{FF2B5EF4-FFF2-40B4-BE49-F238E27FC236}">
                <a16:creationId xmlns:a16="http://schemas.microsoft.com/office/drawing/2014/main" xmlns="" id="{E4505C23-674B-4195-81D6-0C127FEAE3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EE0D001B-3B1B-4C22-A74E-A4732DE6E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fr-FR" sz="3700">
                <a:latin typeface="Arial" panose="020B0604020202020204" pitchFamily="34" charset="0"/>
                <a:cs typeface="Arial" panose="020B0604020202020204" pitchFamily="34" charset="0"/>
              </a:rPr>
              <a:t>LES 3 NİVEAUX DE L’İNGÉNİERİE</a:t>
            </a:r>
          </a:p>
        </p:txBody>
      </p:sp>
      <p:sp>
        <p:nvSpPr>
          <p:cNvPr id="11" name="Espace réservé de la date 10">
            <a:extLst>
              <a:ext uri="{FF2B5EF4-FFF2-40B4-BE49-F238E27FC236}">
                <a16:creationId xmlns:a16="http://schemas.microsoft.com/office/drawing/2014/main" xmlns="" id="{7308B5A4-5370-42EF-A5CC-753DA342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14844" y="5895487"/>
            <a:ext cx="2127913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D7FD5DEA-DA96-4F6E-AC05-D977321E40C9}" type="datetime1">
              <a:rPr lang="fr-FR" smtClean="0">
                <a:solidFill>
                  <a:schemeClr val="bg1">
                    <a:alpha val="80000"/>
                  </a:schemeClr>
                </a:solidFill>
              </a:rPr>
              <a:t>03/01/2018</a:t>
            </a:fld>
            <a:endParaRPr lang="fr-FR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xmlns="" id="{948D9FB5-0ACC-46BE-B636-0DEBA032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14844" y="5529884"/>
            <a:ext cx="2127913" cy="365125"/>
          </a:xfrm>
          <a:noFill/>
        </p:spPr>
        <p:txBody>
          <a:bodyPr>
            <a:normAutofit fontScale="92500"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fr-FR" sz="900">
                <a:solidFill>
                  <a:schemeClr val="bg1">
                    <a:alpha val="80000"/>
                  </a:schemeClr>
                </a:solidFill>
              </a:rPr>
              <a:t>Formation FPA - Fondamentaux de l'ingénierie de formation- D'après T. Ardouin-SP</a:t>
            </a:r>
          </a:p>
        </p:txBody>
      </p: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xmlns="" id="{2395947A-E4AF-481D-85C4-D751C202C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98279" y="6261090"/>
            <a:ext cx="134447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ADD26D1-A929-452D-8A24-20EE023C75A8}" type="slidenum">
              <a:rPr lang="fr-FR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fr-FR">
              <a:solidFill>
                <a:schemeClr val="bg1">
                  <a:alpha val="80000"/>
                </a:schemeClr>
              </a:solidFill>
            </a:endParaRP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xmlns="" id="{421E3C75-BB56-455E-8E3B-3FAE607B9F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6369471"/>
              </p:ext>
            </p:extLst>
          </p:nvPr>
        </p:nvGraphicFramePr>
        <p:xfrm>
          <a:off x="-1286206" y="649670"/>
          <a:ext cx="10769415" cy="4183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F542D40B-00D0-4CCF-9CC4-CA54A2407667}"/>
              </a:ext>
            </a:extLst>
          </p:cNvPr>
          <p:cNvSpPr txBox="1"/>
          <p:nvPr/>
        </p:nvSpPr>
        <p:spPr>
          <a:xfrm>
            <a:off x="6463813" y="1107260"/>
            <a:ext cx="4598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NİVEAU MACRO  = NİVEAU STRATÉGİQUE  </a:t>
            </a:r>
            <a:r>
              <a:rPr lang="fr-FR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MAÎTRE  D’OUVRAGE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0335E7C3-A74C-401C-BE6E-9A9AC106ED84}"/>
              </a:ext>
            </a:extLst>
          </p:cNvPr>
          <p:cNvSpPr txBox="1"/>
          <p:nvPr/>
        </p:nvSpPr>
        <p:spPr>
          <a:xfrm>
            <a:off x="6463813" y="2394946"/>
            <a:ext cx="4925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NİVEAU MÉSO = NİVEAU ORGANİSATIONNEL</a:t>
            </a:r>
          </a:p>
          <a:p>
            <a:r>
              <a:rPr lang="fr-FR" sz="1600" b="1" dirty="0">
                <a:solidFill>
                  <a:srgbClr val="DE7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MAÎTRE D’OEUVRE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EB1F1BD8-EB6C-4446-BF37-997FD5063702}"/>
              </a:ext>
            </a:extLst>
          </p:cNvPr>
          <p:cNvSpPr txBox="1"/>
          <p:nvPr/>
        </p:nvSpPr>
        <p:spPr>
          <a:xfrm>
            <a:off x="6463813" y="3846677"/>
            <a:ext cx="47189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NİVEAU MICRO = NİVEAU OPÉRATİONNEL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802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65C9B8F0-FF66-4C15-BD05-E86B873318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E4505C23-674B-4195-81D6-0C127FEAE3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xmlns="" id="{66833345-E0FD-4C7B-B699-37641D352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fr-FR" sz="3400">
                <a:latin typeface="Arial" panose="020B0604020202020204" pitchFamily="34" charset="0"/>
                <a:cs typeface="Arial" panose="020B0604020202020204" pitchFamily="34" charset="0"/>
              </a:rPr>
              <a:t>LES 3 NİVEAUX / </a:t>
            </a:r>
            <a:r>
              <a:rPr lang="fr-FR" sz="3400" b="1">
                <a:latin typeface="Arial" panose="020B0604020202020204" pitchFamily="34" charset="0"/>
                <a:cs typeface="Arial" panose="020B0604020202020204" pitchFamily="34" charset="0"/>
              </a:rPr>
              <a:t>LES ACTEURS DE L’İNGÉNİERİE</a:t>
            </a:r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xmlns="" id="{1F7FFFF4-2851-4A1B-A86F-12C657D14E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309909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EBFF714-6972-4A13-9CBC-FBEB6B90D0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14844" y="5895487"/>
            <a:ext cx="2127913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A8A32663-748E-4342-94F3-65D62D1FF558}" type="datetime1">
              <a:rPr lang="fr-FR" smtClean="0">
                <a:solidFill>
                  <a:schemeClr val="bg1">
                    <a:alpha val="80000"/>
                  </a:schemeClr>
                </a:solidFill>
              </a:rPr>
              <a:t>03/01/2018</a:t>
            </a:fld>
            <a:endParaRPr lang="fr-FR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D5DD8AF-F995-4F59-A07C-00D7452F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14844" y="5529884"/>
            <a:ext cx="2127913" cy="365125"/>
          </a:xfrm>
          <a:noFill/>
        </p:spPr>
        <p:txBody>
          <a:bodyPr>
            <a:normAutofit fontScale="92500"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fr-FR" sz="900">
                <a:solidFill>
                  <a:schemeClr val="bg1">
                    <a:alpha val="80000"/>
                  </a:schemeClr>
                </a:solidFill>
              </a:rPr>
              <a:t>Formation FPA - Fondamentaux de l'ingénierie de formation- D'après T. Ardouin-SP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931A383-7747-49D6-AD3A-F3CBFBD9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98279" y="6261090"/>
            <a:ext cx="134447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ADD26D1-A929-452D-8A24-20EE023C75A8}" type="slidenum">
              <a:rPr lang="fr-FR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fr-FR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87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65C9B8F0-FF66-4C15-BD05-E86B873318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E4505C23-674B-4195-81D6-0C127FEAE3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60BB9BD8-9DD3-46B5-83DC-C6A22D19C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fr-FR" sz="3400" b="1">
                <a:latin typeface="Arial" panose="020B0604020202020204" pitchFamily="34" charset="0"/>
                <a:cs typeface="Arial" panose="020B0604020202020204" pitchFamily="34" charset="0"/>
              </a:rPr>
              <a:t>LES 3 NİVEAUX / DOMAİNES DE L’İNGÉNİERIE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xmlns="" id="{84C68832-11C6-4FC8-A76F-97ADBD770D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353820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20740D1-A220-483E-83E2-F3A98E265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14844" y="5895487"/>
            <a:ext cx="2127913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ADA77159-BEFF-4DA4-BB8F-A5BDBE7ED46F}" type="datetime1">
              <a:rPr lang="fr-FR" smtClean="0">
                <a:solidFill>
                  <a:schemeClr val="bg1">
                    <a:alpha val="80000"/>
                  </a:schemeClr>
                </a:solidFill>
              </a:rPr>
              <a:t>03/01/2018</a:t>
            </a:fld>
            <a:endParaRPr lang="fr-FR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B1E1AC6-4FDE-4196-BAC2-D03AF44D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14844" y="5529884"/>
            <a:ext cx="2127913" cy="365125"/>
          </a:xfrm>
          <a:noFill/>
        </p:spPr>
        <p:txBody>
          <a:bodyPr>
            <a:normAutofit fontScale="92500"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fr-FR" sz="900">
                <a:solidFill>
                  <a:schemeClr val="bg1">
                    <a:alpha val="80000"/>
                  </a:schemeClr>
                </a:solidFill>
              </a:rPr>
              <a:t>Formation FPA - Fondamentaux de l'ingénierie de formation- D'après T. Ardouin-SP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124293D-AC72-4D8C-A4EE-3B8A681A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98279" y="6261090"/>
            <a:ext cx="134447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ADD26D1-A929-452D-8A24-20EE023C75A8}" type="slidenum">
              <a:rPr lang="fr-FR" smtClean="0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fr-FR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7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D7A5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F3A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18267EB7-A3F8-433A-902B-BE59F4B173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" r="-3" b="-3"/>
          <a:stretch/>
        </p:blipFill>
        <p:spPr>
          <a:xfrm>
            <a:off x="9030743" y="2474254"/>
            <a:ext cx="1912560" cy="1909489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5101608B-91BE-49E1-B447-48FE538D6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8053754" cy="1325563"/>
          </a:xfrm>
        </p:spPr>
        <p:txBody>
          <a:bodyPr>
            <a:norm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DÉCOUVRIR L’INGÉNIERIE DE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D6D8299-C0D3-47F3-8F63-A6822BB67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55" y="2278174"/>
            <a:ext cx="7776839" cy="235597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SONDAGE</a:t>
            </a:r>
          </a:p>
          <a:p>
            <a:pPr marL="0" indent="0" algn="ctr">
              <a:buNone/>
            </a:pP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Pensez-vous que la réussite d’un projet de formation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(niveau macro) nécessite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une bonne entente entre les différents partenaires ?</a:t>
            </a:r>
          </a:p>
          <a:p>
            <a:endParaRPr lang="fr-FR" sz="24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3665661-040B-4D18-BF14-9B5F17CF66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3342" y="6356350"/>
            <a:ext cx="2743200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F480B037-11FE-418C-A44D-40317FA407A7}" type="datetime1">
              <a:rPr lang="fr-FR" sz="10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03/01/2018</a:t>
            </a:fld>
            <a:endParaRPr lang="fr-FR" sz="10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9DBF981-63E7-4DD4-AA20-1F76C3A7C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FR" sz="1050">
                <a:solidFill>
                  <a:schemeClr val="tx1">
                    <a:lumMod val="75000"/>
                    <a:lumOff val="25000"/>
                  </a:schemeClr>
                </a:solidFill>
              </a:rPr>
              <a:t>Formation FPA - Fondamentaux de l'ingénierie de formation- D'après T. Ardouin-SP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895A86F-F13B-4BD5-8974-D445E51E1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ADD26D1-A929-452D-8A24-20EE023C75A8}" type="slidenum">
              <a:rPr lang="fr-FR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125D228-7CA7-44DC-9A12-6D306DC77AB6}"/>
              </a:ext>
            </a:extLst>
          </p:cNvPr>
          <p:cNvSpPr txBox="1"/>
          <p:nvPr/>
        </p:nvSpPr>
        <p:spPr>
          <a:xfrm>
            <a:off x="3279976" y="4528942"/>
            <a:ext cx="3766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Réponse 1 : Oui</a:t>
            </a: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Réponse 2 : Non</a:t>
            </a: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Réponse 3 : Ne suffit pas</a:t>
            </a:r>
          </a:p>
        </p:txBody>
      </p:sp>
    </p:spTree>
    <p:extLst>
      <p:ext uri="{BB962C8B-B14F-4D97-AF65-F5344CB8AC3E}">
        <p14:creationId xmlns:p14="http://schemas.microsoft.com/office/powerpoint/2010/main" val="1823357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65C9B8F0-FF66-4C15-BD05-E86B873318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E4505C23-674B-4195-81D6-0C127FEAE3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D3D6E182-DF84-4440-8AA3-61D847D7F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fr-FR" sz="2400">
                <a:latin typeface="Arial" panose="020B0604020202020204" pitchFamily="34" charset="0"/>
                <a:cs typeface="Arial" panose="020B0604020202020204" pitchFamily="34" charset="0"/>
              </a:rPr>
              <a:t>LES 3 NIVEAUX DE L’INGÉNIERIE DE FORMATION</a:t>
            </a:r>
            <a:br>
              <a:rPr lang="fr-F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>
                <a:latin typeface="Arial" panose="020B0604020202020204" pitchFamily="34" charset="0"/>
                <a:cs typeface="Arial" panose="020B0604020202020204" pitchFamily="34" charset="0"/>
              </a:rPr>
              <a:t>ENJEUX ET ATTENTES DES ACTEURS 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xmlns="" id="{1E2F1BCE-8861-4B0E-A1DC-2FF37ECEBC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685759"/>
              </p:ext>
            </p:extLst>
          </p:nvPr>
        </p:nvGraphicFramePr>
        <p:xfrm>
          <a:off x="838199" y="643466"/>
          <a:ext cx="10747159" cy="4354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42BAA7B-CF7C-4471-A3FC-4AF182C7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14844" y="5895487"/>
            <a:ext cx="2127913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E1FC8AD8-3056-4F2D-AC2E-08243DC7E5BD}" type="datetime1">
              <a:rPr lang="fr-FR" smtClean="0">
                <a:solidFill>
                  <a:schemeClr val="bg1">
                    <a:alpha val="80000"/>
                  </a:schemeClr>
                </a:solidFill>
              </a:rPr>
              <a:t>03/01/2018</a:t>
            </a:fld>
            <a:endParaRPr lang="fr-FR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D628EE5-D311-4488-AD39-E9594A47F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14844" y="5529884"/>
            <a:ext cx="2127913" cy="365125"/>
          </a:xfrm>
          <a:noFill/>
        </p:spPr>
        <p:txBody>
          <a:bodyPr>
            <a:normAutofit fontScale="92500"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fr-FR" sz="900">
                <a:solidFill>
                  <a:schemeClr val="bg1">
                    <a:alpha val="80000"/>
                  </a:schemeClr>
                </a:solidFill>
              </a:rPr>
              <a:t>Formation FPA - Fondamentaux de l'ingénierie de formation- D'après T. Ardouin-SP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71EA972-B5CA-4E44-9E55-4E4D95CC0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98279" y="6261090"/>
            <a:ext cx="134447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ADD26D1-A929-452D-8A24-20EE023C75A8}" type="slidenum">
              <a:rPr lang="fr-FR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fr-FR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651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65C9B8F0-FF66-4C15-BD05-E86B873318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E4505C23-674B-4195-81D6-0C127FEAE3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E34C36FB-D5FD-4303-A996-C4905CEF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fr-FR" sz="3100">
                <a:latin typeface="Arial" panose="020B0604020202020204" pitchFamily="34" charset="0"/>
                <a:cs typeface="Arial" panose="020B0604020202020204" pitchFamily="34" charset="0"/>
              </a:rPr>
              <a:t>L’INGÉNIERIE DE FORMATION  </a:t>
            </a:r>
            <a:r>
              <a:rPr lang="fr-FR" sz="3100" b="1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31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>
                <a:latin typeface="Arial" panose="020B0604020202020204" pitchFamily="34" charset="0"/>
                <a:cs typeface="Arial" panose="020B0604020202020204" pitchFamily="34" charset="0"/>
              </a:rPr>
              <a:t>UNE DÉMARCHE EN 4 TEMPS : ACRE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xmlns="" id="{814023A9-59EB-4A45-8D01-DEE5025C67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587015"/>
              </p:ext>
            </p:extLst>
          </p:nvPr>
        </p:nvGraphicFramePr>
        <p:xfrm>
          <a:off x="767177" y="652345"/>
          <a:ext cx="10613995" cy="4212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A866070-D143-4106-80D2-9FBC7044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14844" y="5895487"/>
            <a:ext cx="2127913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0F039C54-CA54-4E8E-A14E-DF4B27126DE6}" type="datetime1">
              <a:rPr lang="fr-FR" smtClean="0">
                <a:solidFill>
                  <a:schemeClr val="bg1">
                    <a:alpha val="80000"/>
                  </a:schemeClr>
                </a:solidFill>
              </a:rPr>
              <a:t>03/01/2018</a:t>
            </a:fld>
            <a:endParaRPr lang="fr-FR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DB945C9-2DB8-433F-922D-26959AF0E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14844" y="5529884"/>
            <a:ext cx="2127913" cy="365125"/>
          </a:xfrm>
          <a:noFill/>
        </p:spPr>
        <p:txBody>
          <a:bodyPr>
            <a:normAutofit fontScale="92500"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fr-FR" sz="900">
                <a:solidFill>
                  <a:schemeClr val="bg1">
                    <a:alpha val="80000"/>
                  </a:schemeClr>
                </a:solidFill>
              </a:rPr>
              <a:t>Formation FPA - Fondamentaux de l'ingénierie de formation- D'après T. Ardouin-SP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4CD9DB2-2AF2-424F-9AFA-B8EF6511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98279" y="6261090"/>
            <a:ext cx="134447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ADD26D1-A929-452D-8A24-20EE023C75A8}" type="slidenum">
              <a:rPr lang="fr-FR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fr-FR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193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DB66F6E8-4D4A-4907-940A-774703A2D0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8F1F5A56-E82B-4FD5-9025-B72896FFBB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7262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11419B4D-3107-4C89-90DD-19BFC5F1B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>
            <a:normAutofit/>
          </a:bodyPr>
          <a:lstStyle/>
          <a:p>
            <a:r>
              <a:rPr lang="fr-FR" sz="3400" b="1" dirty="0">
                <a:latin typeface="Arial" panose="020B0604020202020204" pitchFamily="34" charset="0"/>
                <a:cs typeface="Arial" panose="020B0604020202020204" pitchFamily="34" charset="0"/>
              </a:rPr>
              <a:t>LES FINALITÉS 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DE L’INGÉNIERIE DE FORMATION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xmlns="" id="{816755EA-9FC3-4BC7-A90A-073D35DE8C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9857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A14AD25-A86D-403A-AE3D-7A48BAEDB7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648497" y="5895487"/>
            <a:ext cx="1894260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C3A68C69-8EDB-4BEA-BEED-39124EA71A00}" type="datetime1">
              <a:rPr lang="fr-FR" smtClean="0">
                <a:solidFill>
                  <a:schemeClr val="tx1">
                    <a:alpha val="80000"/>
                  </a:schemeClr>
                </a:solidFill>
              </a:rPr>
              <a:t>03/01/2018</a:t>
            </a:fld>
            <a:endParaRPr lang="fr-FR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62BECB8-2EFC-4FFD-B05F-6BDF91C4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48497" y="5529884"/>
            <a:ext cx="1894260" cy="365125"/>
          </a:xfrm>
          <a:noFill/>
        </p:spPr>
        <p:txBody>
          <a:bodyPr>
            <a:normAutofit fontScale="92500" lnSpcReduction="20000"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fr-FR" sz="900">
                <a:solidFill>
                  <a:schemeClr val="tx1">
                    <a:alpha val="80000"/>
                  </a:schemeClr>
                </a:solidFill>
              </a:rPr>
              <a:t>Formation FPA - Fondamentaux de l'ingénierie de formation- D'après T. Ardouin-SP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1513A0A-91EF-464F-B065-2F2FFED7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98279" y="6261090"/>
            <a:ext cx="134447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ADD26D1-A929-452D-8A24-20EE023C75A8}" type="slidenum">
              <a:rPr lang="fr-FR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fr-FR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7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675</Words>
  <Application>Microsoft Office PowerPoint</Application>
  <PresentationFormat>Personnalisé</PresentationFormat>
  <Paragraphs>144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L’ İNGÉNİERİE DE FORMATİON</vt:lpstr>
      <vt:lpstr>DÉCOUVRIR L’INGÉNIERIE DE FORMATION</vt:lpstr>
      <vt:lpstr>LES 3 NİVEAUX DE L’İNGÉNİERİE</vt:lpstr>
      <vt:lpstr>LES 3 NİVEAUX / LES ACTEURS DE L’İNGÉNİERİE</vt:lpstr>
      <vt:lpstr>LES 3 NİVEAUX / DOMAİNES DE L’İNGÉNİERIE</vt:lpstr>
      <vt:lpstr>DÉCOUVRIR L’INGÉNIERIE DE FORMATION</vt:lpstr>
      <vt:lpstr>LES 3 NIVEAUX DE L’INGÉNIERIE DE FORMATION ENJEUX ET ATTENTES DES ACTEURS </vt:lpstr>
      <vt:lpstr>L’INGÉNIERIE DE FORMATION   UNE DÉMARCHE EN 4 TEMPS : ACRE</vt:lpstr>
      <vt:lpstr>LES FINALITÉS DE L’INGÉNIERIE DE FORMATION</vt:lpstr>
      <vt:lpstr>DÉCOUVRIR L’INGÉNIERIE DE FORMATION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INGÉNIERIE DE FORMATION</dc:title>
  <dc:creator>Sandrine Pesnel</dc:creator>
  <cp:lastModifiedBy>Pesnel Sandrine</cp:lastModifiedBy>
  <cp:revision>49</cp:revision>
  <dcterms:created xsi:type="dcterms:W3CDTF">2017-12-27T09:04:45Z</dcterms:created>
  <dcterms:modified xsi:type="dcterms:W3CDTF">2018-01-03T08:35:06Z</dcterms:modified>
</cp:coreProperties>
</file>