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38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01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73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47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42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4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95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35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93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10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D1C0-D87A-4E6D-93EE-39B9B0C1D9DF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EC3B4-CDB6-4373-A591-A229BEF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0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8069F5E-D068-49C8-8D28-9855BE68A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24" y="299101"/>
            <a:ext cx="5937294" cy="869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23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13E8621-8A05-47BD-94BF-6B8EC9EAB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03" y="463992"/>
            <a:ext cx="5957841" cy="86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6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Instit</dc:creator>
  <cp:lastModifiedBy>Instit</cp:lastModifiedBy>
  <cp:revision>1</cp:revision>
  <dcterms:created xsi:type="dcterms:W3CDTF">2020-06-18T11:10:38Z</dcterms:created>
  <dcterms:modified xsi:type="dcterms:W3CDTF">2020-06-18T11:12:19Z</dcterms:modified>
</cp:coreProperties>
</file>