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87" r:id="rId2"/>
    <p:sldId id="288" r:id="rId3"/>
    <p:sldId id="289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7D00"/>
    <a:srgbClr val="FBD471"/>
    <a:srgbClr val="FF9933"/>
    <a:srgbClr val="FAC954"/>
    <a:srgbClr val="BEF1F4"/>
    <a:srgbClr val="CAEEE0"/>
    <a:srgbClr val="A23E82"/>
    <a:srgbClr val="F9C4D8"/>
    <a:srgbClr val="01BBE1"/>
    <a:srgbClr val="218D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27" autoAdjust="0"/>
    <p:restoredTop sz="86094" autoAdjust="0"/>
  </p:normalViewPr>
  <p:slideViewPr>
    <p:cSldViewPr snapToGrid="0">
      <p:cViewPr varScale="1">
        <p:scale>
          <a:sx n="70" d="100"/>
          <a:sy n="70" d="100"/>
        </p:scale>
        <p:origin x="149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E6135-BFDB-4883-93DA-B0DAC3905713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3424C-19B5-40E8-B705-EF64A494A3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121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3424C-19B5-40E8-B705-EF64A494A30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2809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3424C-19B5-40E8-B705-EF64A494A30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0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3424C-19B5-40E8-B705-EF64A494A30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315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B655-626D-41EE-9AF9-1A43F39E114E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B5D20-2C5A-4349-A914-FA425F289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255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B655-626D-41EE-9AF9-1A43F39E114E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B5D20-2C5A-4349-A914-FA425F289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11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B655-626D-41EE-9AF9-1A43F39E114E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B5D20-2C5A-4349-A914-FA425F289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949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B655-626D-41EE-9AF9-1A43F39E114E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B5D20-2C5A-4349-A914-FA425F289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47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B655-626D-41EE-9AF9-1A43F39E114E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B5D20-2C5A-4349-A914-FA425F289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87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B655-626D-41EE-9AF9-1A43F39E114E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B5D20-2C5A-4349-A914-FA425F289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363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B655-626D-41EE-9AF9-1A43F39E114E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B5D20-2C5A-4349-A914-FA425F289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75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B655-626D-41EE-9AF9-1A43F39E114E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B5D20-2C5A-4349-A914-FA425F289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47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B655-626D-41EE-9AF9-1A43F39E114E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B5D20-2C5A-4349-A914-FA425F289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508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B655-626D-41EE-9AF9-1A43F39E114E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B5D20-2C5A-4349-A914-FA425F289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72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B655-626D-41EE-9AF9-1A43F39E114E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B5D20-2C5A-4349-A914-FA425F289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86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DB655-626D-41EE-9AF9-1A43F39E114E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B5D20-2C5A-4349-A914-FA425F289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506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4">
            <a:extLst>
              <a:ext uri="{FF2B5EF4-FFF2-40B4-BE49-F238E27FC236}">
                <a16:creationId xmlns:a16="http://schemas.microsoft.com/office/drawing/2014/main" id="{3456C559-E780-486C-DB34-2CEC2ABC04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142150"/>
              </p:ext>
            </p:extLst>
          </p:nvPr>
        </p:nvGraphicFramePr>
        <p:xfrm>
          <a:off x="2504264" y="264741"/>
          <a:ext cx="602510" cy="5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510">
                  <a:extLst>
                    <a:ext uri="{9D8B030D-6E8A-4147-A177-3AD203B41FA5}">
                      <a16:colId xmlns:a16="http://schemas.microsoft.com/office/drawing/2014/main" val="2016088823"/>
                    </a:ext>
                  </a:extLst>
                </a:gridCol>
              </a:tblGrid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592626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669298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0804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80823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594582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90991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940186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307922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638060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582698"/>
                  </a:ext>
                </a:extLst>
              </a:tr>
            </a:tbl>
          </a:graphicData>
        </a:graphic>
      </p:graphicFrame>
      <p:graphicFrame>
        <p:nvGraphicFramePr>
          <p:cNvPr id="11" name="Tableau 4">
            <a:extLst>
              <a:ext uri="{FF2B5EF4-FFF2-40B4-BE49-F238E27FC236}">
                <a16:creationId xmlns:a16="http://schemas.microsoft.com/office/drawing/2014/main" id="{58C29C23-E248-BA33-AA70-570271141D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215371"/>
              </p:ext>
            </p:extLst>
          </p:nvPr>
        </p:nvGraphicFramePr>
        <p:xfrm>
          <a:off x="303896" y="265814"/>
          <a:ext cx="2199165" cy="5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494">
                  <a:extLst>
                    <a:ext uri="{9D8B030D-6E8A-4147-A177-3AD203B41FA5}">
                      <a16:colId xmlns:a16="http://schemas.microsoft.com/office/drawing/2014/main" val="2016088823"/>
                    </a:ext>
                  </a:extLst>
                </a:gridCol>
                <a:gridCol w="1723671">
                  <a:extLst>
                    <a:ext uri="{9D8B030D-6E8A-4147-A177-3AD203B41FA5}">
                      <a16:colId xmlns:a16="http://schemas.microsoft.com/office/drawing/2014/main" val="343051501"/>
                    </a:ext>
                  </a:extLst>
                </a:gridCol>
              </a:tblGrid>
              <a:tr h="565684">
                <a:tc rowSpan="10">
                  <a:txBody>
                    <a:bodyPr/>
                    <a:lstStyle/>
                    <a:p>
                      <a:pPr marL="354013" indent="0" algn="ctr"/>
                      <a:r>
                        <a:rPr lang="fr-FR" sz="1600" i="0" dirty="0">
                          <a:solidFill>
                            <a:srgbClr val="FA7D00"/>
                          </a:solidFill>
                          <a:latin typeface="KG All of Me" panose="02000000000000000000" pitchFamily="2" charset="0"/>
                        </a:rPr>
                        <a:t>Verbe               Pas verbe</a:t>
                      </a: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sauter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592626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fleur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976854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demain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682324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laver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966940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essuyer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784751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triste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378130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acheter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518748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partir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425199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pelouse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448379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dessus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773038"/>
                  </a:ext>
                </a:extLst>
              </a:tr>
            </a:tbl>
          </a:graphicData>
        </a:graphic>
      </p:graphicFrame>
      <p:pic>
        <p:nvPicPr>
          <p:cNvPr id="27" name="Image 26">
            <a:extLst>
              <a:ext uri="{FF2B5EF4-FFF2-40B4-BE49-F238E27FC236}">
                <a16:creationId xmlns:a16="http://schemas.microsoft.com/office/drawing/2014/main" id="{44078D81-876A-B356-4F7A-3392EA8F6D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 rot="16200000">
            <a:off x="317561" y="2957177"/>
            <a:ext cx="417353" cy="36000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C63BDD29-9752-AA5F-478A-10C54D29C1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 rot="16200000">
            <a:off x="375280" y="1245389"/>
            <a:ext cx="301915" cy="3600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E4C9B31-9E58-FB33-4422-40422667B1EA}"/>
              </a:ext>
            </a:extLst>
          </p:cNvPr>
          <p:cNvSpPr txBox="1"/>
          <p:nvPr/>
        </p:nvSpPr>
        <p:spPr>
          <a:xfrm>
            <a:off x="302693" y="321563"/>
            <a:ext cx="340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A7D00"/>
                </a:solidFill>
                <a:effectLst/>
                <a:uLnTx/>
                <a:uFillTx/>
                <a:latin typeface="Beezybee Container" pitchFamily="2" charset="0"/>
              </a:rPr>
              <a:t>1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0C1369C0-92FD-CADB-9C11-4F194AACF4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161045"/>
              </p:ext>
            </p:extLst>
          </p:nvPr>
        </p:nvGraphicFramePr>
        <p:xfrm>
          <a:off x="5768002" y="259174"/>
          <a:ext cx="602510" cy="5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510">
                  <a:extLst>
                    <a:ext uri="{9D8B030D-6E8A-4147-A177-3AD203B41FA5}">
                      <a16:colId xmlns:a16="http://schemas.microsoft.com/office/drawing/2014/main" val="2016088823"/>
                    </a:ext>
                  </a:extLst>
                </a:gridCol>
              </a:tblGrid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592626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669298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0804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80823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594582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90991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940186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307922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638060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582698"/>
                  </a:ext>
                </a:extLst>
              </a:tr>
            </a:tbl>
          </a:graphicData>
        </a:graphic>
      </p:graphicFrame>
      <p:graphicFrame>
        <p:nvGraphicFramePr>
          <p:cNvPr id="6" name="Tableau 4">
            <a:extLst>
              <a:ext uri="{FF2B5EF4-FFF2-40B4-BE49-F238E27FC236}">
                <a16:creationId xmlns:a16="http://schemas.microsoft.com/office/drawing/2014/main" id="{C4B131D3-813D-B964-959E-6EABC7F624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58870"/>
              </p:ext>
            </p:extLst>
          </p:nvPr>
        </p:nvGraphicFramePr>
        <p:xfrm>
          <a:off x="3567634" y="260247"/>
          <a:ext cx="2199165" cy="5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494">
                  <a:extLst>
                    <a:ext uri="{9D8B030D-6E8A-4147-A177-3AD203B41FA5}">
                      <a16:colId xmlns:a16="http://schemas.microsoft.com/office/drawing/2014/main" val="2016088823"/>
                    </a:ext>
                  </a:extLst>
                </a:gridCol>
                <a:gridCol w="1723671">
                  <a:extLst>
                    <a:ext uri="{9D8B030D-6E8A-4147-A177-3AD203B41FA5}">
                      <a16:colId xmlns:a16="http://schemas.microsoft.com/office/drawing/2014/main" val="343051501"/>
                    </a:ext>
                  </a:extLst>
                </a:gridCol>
              </a:tblGrid>
              <a:tr h="565684">
                <a:tc rowSpan="10">
                  <a:txBody>
                    <a:bodyPr/>
                    <a:lstStyle/>
                    <a:p>
                      <a:pPr marL="354013" indent="0" algn="ctr"/>
                      <a:r>
                        <a:rPr lang="fr-FR" sz="1600" i="0" dirty="0">
                          <a:solidFill>
                            <a:srgbClr val="FA7D00"/>
                          </a:solidFill>
                          <a:latin typeface="KG All of Me" panose="02000000000000000000" pitchFamily="2" charset="0"/>
                        </a:rPr>
                        <a:t>Verbe               Pas verbe</a:t>
                      </a: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attraper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592626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porter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976854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cantine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682324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lourd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966940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casser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784751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dormir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378130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facteur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518748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bras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425199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chanter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448379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ensuite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773038"/>
                  </a:ext>
                </a:extLst>
              </a:tr>
            </a:tbl>
          </a:graphicData>
        </a:graphic>
      </p:graphicFrame>
      <p:sp>
        <p:nvSpPr>
          <p:cNvPr id="21" name="ZoneTexte 20">
            <a:extLst>
              <a:ext uri="{FF2B5EF4-FFF2-40B4-BE49-F238E27FC236}">
                <a16:creationId xmlns:a16="http://schemas.microsoft.com/office/drawing/2014/main" id="{0475AA26-8489-8C38-1153-E3F310747899}"/>
              </a:ext>
            </a:extLst>
          </p:cNvPr>
          <p:cNvSpPr txBox="1"/>
          <p:nvPr/>
        </p:nvSpPr>
        <p:spPr>
          <a:xfrm>
            <a:off x="3566431" y="315996"/>
            <a:ext cx="340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A7D00"/>
                </a:solidFill>
                <a:effectLst/>
                <a:uLnTx/>
                <a:uFillTx/>
                <a:latin typeface="Beezybee Container" pitchFamily="2" charset="0"/>
              </a:rPr>
              <a:t>2</a:t>
            </a:r>
          </a:p>
        </p:txBody>
      </p:sp>
      <p:graphicFrame>
        <p:nvGraphicFramePr>
          <p:cNvPr id="33" name="Tableau 4">
            <a:extLst>
              <a:ext uri="{FF2B5EF4-FFF2-40B4-BE49-F238E27FC236}">
                <a16:creationId xmlns:a16="http://schemas.microsoft.com/office/drawing/2014/main" id="{A318AE26-DC0D-4DF5-9E6D-EFE171FECB0E}"/>
              </a:ext>
            </a:extLst>
          </p:cNvPr>
          <p:cNvGraphicFramePr>
            <a:graphicFrameLocks noGrp="1"/>
          </p:cNvGraphicFramePr>
          <p:nvPr/>
        </p:nvGraphicFramePr>
        <p:xfrm>
          <a:off x="8997903" y="264741"/>
          <a:ext cx="602510" cy="5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510">
                  <a:extLst>
                    <a:ext uri="{9D8B030D-6E8A-4147-A177-3AD203B41FA5}">
                      <a16:colId xmlns:a16="http://schemas.microsoft.com/office/drawing/2014/main" val="2016088823"/>
                    </a:ext>
                  </a:extLst>
                </a:gridCol>
              </a:tblGrid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592626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669298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0804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80823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594582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90991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940186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307922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638060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582698"/>
                  </a:ext>
                </a:extLst>
              </a:tr>
            </a:tbl>
          </a:graphicData>
        </a:graphic>
      </p:graphicFrame>
      <p:graphicFrame>
        <p:nvGraphicFramePr>
          <p:cNvPr id="34" name="Tableau 4">
            <a:extLst>
              <a:ext uri="{FF2B5EF4-FFF2-40B4-BE49-F238E27FC236}">
                <a16:creationId xmlns:a16="http://schemas.microsoft.com/office/drawing/2014/main" id="{3C0DA242-8474-5518-ED3D-C07E0FBBC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650502"/>
              </p:ext>
            </p:extLst>
          </p:nvPr>
        </p:nvGraphicFramePr>
        <p:xfrm>
          <a:off x="6797535" y="261789"/>
          <a:ext cx="2199165" cy="5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129">
                  <a:extLst>
                    <a:ext uri="{9D8B030D-6E8A-4147-A177-3AD203B41FA5}">
                      <a16:colId xmlns:a16="http://schemas.microsoft.com/office/drawing/2014/main" val="2016088823"/>
                    </a:ext>
                  </a:extLst>
                </a:gridCol>
                <a:gridCol w="1779036">
                  <a:extLst>
                    <a:ext uri="{9D8B030D-6E8A-4147-A177-3AD203B41FA5}">
                      <a16:colId xmlns:a16="http://schemas.microsoft.com/office/drawing/2014/main" val="343051501"/>
                    </a:ext>
                  </a:extLst>
                </a:gridCol>
              </a:tblGrid>
              <a:tr h="565684">
                <a:tc rowSpan="10">
                  <a:txBody>
                    <a:bodyPr/>
                    <a:lstStyle/>
                    <a:p>
                      <a:pPr marL="354013" indent="0" algn="ctr"/>
                      <a:r>
                        <a:rPr lang="fr-FR" sz="1600" i="0" dirty="0">
                          <a:solidFill>
                            <a:srgbClr val="FA7D00"/>
                          </a:solidFill>
                          <a:latin typeface="KG All of Me" panose="02000000000000000000" pitchFamily="2" charset="0"/>
                        </a:rPr>
                        <a:t>Verbe               Pas verbe</a:t>
                      </a: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pluie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592626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frapper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976854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rouler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682324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piscine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966940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ramper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784751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dinosaure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378130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sur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518748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crier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425199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tout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448379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773038"/>
                  </a:ext>
                </a:extLst>
              </a:tr>
            </a:tbl>
          </a:graphicData>
        </a:graphic>
      </p:graphicFrame>
      <p:sp>
        <p:nvSpPr>
          <p:cNvPr id="49" name="ZoneTexte 48">
            <a:extLst>
              <a:ext uri="{FF2B5EF4-FFF2-40B4-BE49-F238E27FC236}">
                <a16:creationId xmlns:a16="http://schemas.microsoft.com/office/drawing/2014/main" id="{5E98EE8B-0215-73D0-FA33-A4E0C4F7B665}"/>
              </a:ext>
            </a:extLst>
          </p:cNvPr>
          <p:cNvSpPr txBox="1"/>
          <p:nvPr/>
        </p:nvSpPr>
        <p:spPr>
          <a:xfrm>
            <a:off x="6796332" y="321563"/>
            <a:ext cx="340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A7D00"/>
                </a:solidFill>
                <a:effectLst/>
                <a:uLnTx/>
                <a:uFillTx/>
                <a:latin typeface="Beezybee Container" pitchFamily="2" charset="0"/>
              </a:rPr>
              <a:t>3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CBDA6DB-5C4D-3D41-2673-51A99042422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2654562" y="3230941"/>
            <a:ext cx="301915" cy="360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87A65A0-0D81-7F66-B81B-547963B2AD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2596843" y="2119901"/>
            <a:ext cx="417353" cy="360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A48FAD2-CCC0-2788-6309-3BE9847C9CE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2654562" y="1555764"/>
            <a:ext cx="301915" cy="3600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3CB95B3-8FD8-55AC-931D-4056F545349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2654562" y="4935885"/>
            <a:ext cx="301915" cy="360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96CD58F5-DE5A-C383-0EB7-C9EF3AA28B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2654562" y="968899"/>
            <a:ext cx="301915" cy="36000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8BA35620-BB7A-0551-5872-1963E621ED9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2596843" y="421120"/>
            <a:ext cx="417353" cy="36000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AFD71860-32F9-8393-D755-364F5FE0C8A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2596843" y="2684038"/>
            <a:ext cx="417353" cy="36000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243B9EED-18CC-215D-ABDE-56AB2F5BD7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2596843" y="3805577"/>
            <a:ext cx="417353" cy="36000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2A953153-AC7F-29E3-CC1A-F80B4B79E4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2654562" y="5518573"/>
            <a:ext cx="301915" cy="36000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543559EC-296F-5AD3-2A05-CB70B81C1A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5908039" y="2065998"/>
            <a:ext cx="301915" cy="360000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3AACB6E4-F126-8E4B-07E0-C548855C2E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5850320" y="3212354"/>
            <a:ext cx="417353" cy="360000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A7D0C577-5FD1-3766-D284-73B1416126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5908039" y="1555764"/>
            <a:ext cx="301915" cy="360000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7A4E5BB7-6865-1D2C-A58E-BA2FBB2780C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5918299" y="3759352"/>
            <a:ext cx="301915" cy="360000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7D510046-4669-C942-85A9-990541320E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5908039" y="4347611"/>
            <a:ext cx="301915" cy="360000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EC5233EB-5AE8-243A-DA65-B09B3C05C1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5850320" y="2644103"/>
            <a:ext cx="417353" cy="360000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940CE1CE-C40D-598C-1F45-4B9BB2681B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5885693" y="330969"/>
            <a:ext cx="417353" cy="360000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95AC422A-22A2-207E-212A-A7C0B25F53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5850320" y="952491"/>
            <a:ext cx="417353" cy="360000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6167E7E-CD3D-4256-2637-7A8E6C86215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9157091" y="3759352"/>
            <a:ext cx="301915" cy="360000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A04FC5F2-BEA0-BBEC-F637-236C7C769A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9099372" y="914432"/>
            <a:ext cx="417353" cy="360000"/>
          </a:xfrm>
          <a:prstGeom prst="rect">
            <a:avLst/>
          </a:prstGeom>
        </p:spPr>
      </p:pic>
      <p:pic>
        <p:nvPicPr>
          <p:cNvPr id="72" name="Image 71">
            <a:extLst>
              <a:ext uri="{FF2B5EF4-FFF2-40B4-BE49-F238E27FC236}">
                <a16:creationId xmlns:a16="http://schemas.microsoft.com/office/drawing/2014/main" id="{63C3C3F5-0911-6850-64D9-DC40C4A330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9157091" y="1566899"/>
            <a:ext cx="301915" cy="360000"/>
          </a:xfrm>
          <a:prstGeom prst="rect">
            <a:avLst/>
          </a:prstGeom>
        </p:spPr>
      </p:pic>
      <p:pic>
        <p:nvPicPr>
          <p:cNvPr id="73" name="Image 72">
            <a:extLst>
              <a:ext uri="{FF2B5EF4-FFF2-40B4-BE49-F238E27FC236}">
                <a16:creationId xmlns:a16="http://schemas.microsoft.com/office/drawing/2014/main" id="{A88A62BB-EFA0-4006-650C-28DBE091AF0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9157091" y="2119901"/>
            <a:ext cx="301915" cy="360000"/>
          </a:xfrm>
          <a:prstGeom prst="rect">
            <a:avLst/>
          </a:prstGeom>
        </p:spPr>
      </p:pic>
      <p:pic>
        <p:nvPicPr>
          <p:cNvPr id="74" name="Image 73">
            <a:extLst>
              <a:ext uri="{FF2B5EF4-FFF2-40B4-BE49-F238E27FC236}">
                <a16:creationId xmlns:a16="http://schemas.microsoft.com/office/drawing/2014/main" id="{3B4C1A9A-364D-231A-C576-5C226B5219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9099372" y="339455"/>
            <a:ext cx="417353" cy="360000"/>
          </a:xfrm>
          <a:prstGeom prst="rect">
            <a:avLst/>
          </a:prstGeom>
        </p:spPr>
      </p:pic>
      <p:pic>
        <p:nvPicPr>
          <p:cNvPr id="75" name="Image 74">
            <a:extLst>
              <a:ext uri="{FF2B5EF4-FFF2-40B4-BE49-F238E27FC236}">
                <a16:creationId xmlns:a16="http://schemas.microsoft.com/office/drawing/2014/main" id="{990C262C-EBCC-9606-74A0-064F102CA9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9099372" y="2576143"/>
            <a:ext cx="417353" cy="360000"/>
          </a:xfrm>
          <a:prstGeom prst="rect">
            <a:avLst/>
          </a:prstGeom>
        </p:spPr>
      </p:pic>
      <p:pic>
        <p:nvPicPr>
          <p:cNvPr id="76" name="Image 75">
            <a:extLst>
              <a:ext uri="{FF2B5EF4-FFF2-40B4-BE49-F238E27FC236}">
                <a16:creationId xmlns:a16="http://schemas.microsoft.com/office/drawing/2014/main" id="{D3EF536B-DE78-01B2-8067-49D3B1DFCCB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9099372" y="3264455"/>
            <a:ext cx="417353" cy="360000"/>
          </a:xfrm>
          <a:prstGeom prst="rect">
            <a:avLst/>
          </a:prstGeom>
        </p:spPr>
      </p:pic>
      <p:pic>
        <p:nvPicPr>
          <p:cNvPr id="77" name="Image 76">
            <a:extLst>
              <a:ext uri="{FF2B5EF4-FFF2-40B4-BE49-F238E27FC236}">
                <a16:creationId xmlns:a16="http://schemas.microsoft.com/office/drawing/2014/main" id="{32DD32F6-EEC3-E041-A95F-4D8F9475F4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9157091" y="4370354"/>
            <a:ext cx="301915" cy="360000"/>
          </a:xfrm>
          <a:prstGeom prst="rect">
            <a:avLst/>
          </a:prstGeom>
        </p:spPr>
      </p:pic>
      <p:pic>
        <p:nvPicPr>
          <p:cNvPr id="78" name="Image 77">
            <a:extLst>
              <a:ext uri="{FF2B5EF4-FFF2-40B4-BE49-F238E27FC236}">
                <a16:creationId xmlns:a16="http://schemas.microsoft.com/office/drawing/2014/main" id="{0B8C74CB-7155-4291-7FAB-E97B3371B2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9099372" y="4930677"/>
            <a:ext cx="417353" cy="360000"/>
          </a:xfrm>
          <a:prstGeom prst="rect">
            <a:avLst/>
          </a:prstGeom>
        </p:spPr>
      </p:pic>
      <p:pic>
        <p:nvPicPr>
          <p:cNvPr id="79" name="Image 78">
            <a:extLst>
              <a:ext uri="{FF2B5EF4-FFF2-40B4-BE49-F238E27FC236}">
                <a16:creationId xmlns:a16="http://schemas.microsoft.com/office/drawing/2014/main" id="{10E80026-D6A3-EDC9-4CC0-CBC7C51516A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9099372" y="5517191"/>
            <a:ext cx="417353" cy="360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895354A1-1F48-A2BA-F32A-6D0502862F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 rot="16200000">
            <a:off x="3582503" y="3032780"/>
            <a:ext cx="417353" cy="36000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A9D81E1D-A0F8-02A4-727A-BBF24F65761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 rot="16200000">
            <a:off x="3640222" y="1320992"/>
            <a:ext cx="301915" cy="360000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9B741F52-1414-1904-4403-0F728550AB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 rot="16200000">
            <a:off x="6802696" y="3066035"/>
            <a:ext cx="417353" cy="36000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AF73E912-9F81-1B6E-AEA8-77656CDCEAE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 rot="16200000">
            <a:off x="6860415" y="1354247"/>
            <a:ext cx="301915" cy="36000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43FE3AA8-532E-18F0-19F4-367D4075D5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2596843" y="4302075"/>
            <a:ext cx="417353" cy="36000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6FEEE0BE-D30B-4813-4BFF-87F539D9CEE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5908039" y="5451131"/>
            <a:ext cx="301915" cy="360000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6BBE0958-3E5A-F3C4-F168-FC18CE30FA6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5860913" y="4916791"/>
            <a:ext cx="417353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661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4">
            <a:extLst>
              <a:ext uri="{FF2B5EF4-FFF2-40B4-BE49-F238E27FC236}">
                <a16:creationId xmlns:a16="http://schemas.microsoft.com/office/drawing/2014/main" id="{3456C559-E780-486C-DB34-2CEC2ABC04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986806"/>
              </p:ext>
            </p:extLst>
          </p:nvPr>
        </p:nvGraphicFramePr>
        <p:xfrm>
          <a:off x="2504264" y="264741"/>
          <a:ext cx="602510" cy="5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510">
                  <a:extLst>
                    <a:ext uri="{9D8B030D-6E8A-4147-A177-3AD203B41FA5}">
                      <a16:colId xmlns:a16="http://schemas.microsoft.com/office/drawing/2014/main" val="2016088823"/>
                    </a:ext>
                  </a:extLst>
                </a:gridCol>
              </a:tblGrid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592626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669298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0804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80823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594582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90991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940186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307922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638060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582698"/>
                  </a:ext>
                </a:extLst>
              </a:tr>
            </a:tbl>
          </a:graphicData>
        </a:graphic>
      </p:graphicFrame>
      <p:graphicFrame>
        <p:nvGraphicFramePr>
          <p:cNvPr id="11" name="Tableau 4">
            <a:extLst>
              <a:ext uri="{FF2B5EF4-FFF2-40B4-BE49-F238E27FC236}">
                <a16:creationId xmlns:a16="http://schemas.microsoft.com/office/drawing/2014/main" id="{58C29C23-E248-BA33-AA70-570271141D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805320"/>
              </p:ext>
            </p:extLst>
          </p:nvPr>
        </p:nvGraphicFramePr>
        <p:xfrm>
          <a:off x="303896" y="265814"/>
          <a:ext cx="2199165" cy="5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494">
                  <a:extLst>
                    <a:ext uri="{9D8B030D-6E8A-4147-A177-3AD203B41FA5}">
                      <a16:colId xmlns:a16="http://schemas.microsoft.com/office/drawing/2014/main" val="2016088823"/>
                    </a:ext>
                  </a:extLst>
                </a:gridCol>
                <a:gridCol w="1723671">
                  <a:extLst>
                    <a:ext uri="{9D8B030D-6E8A-4147-A177-3AD203B41FA5}">
                      <a16:colId xmlns:a16="http://schemas.microsoft.com/office/drawing/2014/main" val="343051501"/>
                    </a:ext>
                  </a:extLst>
                </a:gridCol>
              </a:tblGrid>
              <a:tr h="565684">
                <a:tc rowSpan="10">
                  <a:txBody>
                    <a:bodyPr/>
                    <a:lstStyle/>
                    <a:p>
                      <a:pPr marL="354013" indent="0" algn="ctr"/>
                      <a:r>
                        <a:rPr lang="fr-FR" sz="1600" i="0" dirty="0">
                          <a:solidFill>
                            <a:srgbClr val="FA7D00"/>
                          </a:solidFill>
                          <a:latin typeface="KG All of Me" panose="02000000000000000000" pitchFamily="2" charset="0"/>
                        </a:rPr>
                        <a:t>Verbe               Pas verbe</a:t>
                      </a: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trop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592626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monter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976854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fermer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682324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fille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966940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784751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frotter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378130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sentir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518748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trou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425199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froid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448379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garder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773038"/>
                  </a:ext>
                </a:extLst>
              </a:tr>
            </a:tbl>
          </a:graphicData>
        </a:graphic>
      </p:graphicFrame>
      <p:pic>
        <p:nvPicPr>
          <p:cNvPr id="27" name="Image 26">
            <a:extLst>
              <a:ext uri="{FF2B5EF4-FFF2-40B4-BE49-F238E27FC236}">
                <a16:creationId xmlns:a16="http://schemas.microsoft.com/office/drawing/2014/main" id="{44078D81-876A-B356-4F7A-3392EA8F6D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 rot="16200000">
            <a:off x="317561" y="2957177"/>
            <a:ext cx="417353" cy="36000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C63BDD29-9752-AA5F-478A-10C54D29C1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 rot="16200000">
            <a:off x="375280" y="1245389"/>
            <a:ext cx="301915" cy="3600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E4C9B31-9E58-FB33-4422-40422667B1EA}"/>
              </a:ext>
            </a:extLst>
          </p:cNvPr>
          <p:cNvSpPr txBox="1"/>
          <p:nvPr/>
        </p:nvSpPr>
        <p:spPr>
          <a:xfrm>
            <a:off x="302693" y="321563"/>
            <a:ext cx="340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>
                <a:solidFill>
                  <a:srgbClr val="FA7D00"/>
                </a:solidFill>
                <a:latin typeface="Beezybee Container" pitchFamily="2" charset="0"/>
              </a:rPr>
              <a:t>4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FA7D00"/>
              </a:solidFill>
              <a:effectLst/>
              <a:uLnTx/>
              <a:uFillTx/>
              <a:latin typeface="Beezybee Container" pitchFamily="2" charset="0"/>
            </a:endParaRP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0C1369C0-92FD-CADB-9C11-4F194AACF449}"/>
              </a:ext>
            </a:extLst>
          </p:cNvPr>
          <p:cNvGraphicFramePr>
            <a:graphicFrameLocks noGrp="1"/>
          </p:cNvGraphicFramePr>
          <p:nvPr/>
        </p:nvGraphicFramePr>
        <p:xfrm>
          <a:off x="5768002" y="259174"/>
          <a:ext cx="602510" cy="5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510">
                  <a:extLst>
                    <a:ext uri="{9D8B030D-6E8A-4147-A177-3AD203B41FA5}">
                      <a16:colId xmlns:a16="http://schemas.microsoft.com/office/drawing/2014/main" val="2016088823"/>
                    </a:ext>
                  </a:extLst>
                </a:gridCol>
              </a:tblGrid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592626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669298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0804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80823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594582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90991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940186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307922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638060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582698"/>
                  </a:ext>
                </a:extLst>
              </a:tr>
            </a:tbl>
          </a:graphicData>
        </a:graphic>
      </p:graphicFrame>
      <p:graphicFrame>
        <p:nvGraphicFramePr>
          <p:cNvPr id="6" name="Tableau 4">
            <a:extLst>
              <a:ext uri="{FF2B5EF4-FFF2-40B4-BE49-F238E27FC236}">
                <a16:creationId xmlns:a16="http://schemas.microsoft.com/office/drawing/2014/main" id="{C4B131D3-813D-B964-959E-6EABC7F624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51485"/>
              </p:ext>
            </p:extLst>
          </p:nvPr>
        </p:nvGraphicFramePr>
        <p:xfrm>
          <a:off x="3567634" y="260247"/>
          <a:ext cx="2199165" cy="5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494">
                  <a:extLst>
                    <a:ext uri="{9D8B030D-6E8A-4147-A177-3AD203B41FA5}">
                      <a16:colId xmlns:a16="http://schemas.microsoft.com/office/drawing/2014/main" val="2016088823"/>
                    </a:ext>
                  </a:extLst>
                </a:gridCol>
                <a:gridCol w="1723671">
                  <a:extLst>
                    <a:ext uri="{9D8B030D-6E8A-4147-A177-3AD203B41FA5}">
                      <a16:colId xmlns:a16="http://schemas.microsoft.com/office/drawing/2014/main" val="343051501"/>
                    </a:ext>
                  </a:extLst>
                </a:gridCol>
              </a:tblGrid>
              <a:tr h="565684">
                <a:tc rowSpan="10">
                  <a:txBody>
                    <a:bodyPr/>
                    <a:lstStyle/>
                    <a:p>
                      <a:pPr marL="354013" indent="0" algn="ctr"/>
                      <a:r>
                        <a:rPr lang="fr-FR" sz="1600" i="0" dirty="0">
                          <a:solidFill>
                            <a:srgbClr val="FA7D00"/>
                          </a:solidFill>
                          <a:latin typeface="KG All of Me" panose="02000000000000000000" pitchFamily="2" charset="0"/>
                        </a:rPr>
                        <a:t>Verbe               Pas verbe</a:t>
                      </a: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dans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592626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coller</a:t>
                      </a:r>
                      <a:endParaRPr lang="fr-FR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976854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planter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682324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graine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966940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écrire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784751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mentir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378130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voiture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518748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long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425199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pouce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448379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glisser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773038"/>
                  </a:ext>
                </a:extLst>
              </a:tr>
            </a:tbl>
          </a:graphicData>
        </a:graphic>
      </p:graphicFrame>
      <p:sp>
        <p:nvSpPr>
          <p:cNvPr id="21" name="ZoneTexte 20">
            <a:extLst>
              <a:ext uri="{FF2B5EF4-FFF2-40B4-BE49-F238E27FC236}">
                <a16:creationId xmlns:a16="http://schemas.microsoft.com/office/drawing/2014/main" id="{0475AA26-8489-8C38-1153-E3F310747899}"/>
              </a:ext>
            </a:extLst>
          </p:cNvPr>
          <p:cNvSpPr txBox="1"/>
          <p:nvPr/>
        </p:nvSpPr>
        <p:spPr>
          <a:xfrm>
            <a:off x="3566431" y="315996"/>
            <a:ext cx="340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>
                <a:solidFill>
                  <a:srgbClr val="FA7D00"/>
                </a:solidFill>
                <a:latin typeface="Beezybee Container" pitchFamily="2" charset="0"/>
              </a:rPr>
              <a:t>5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FA7D00"/>
              </a:solidFill>
              <a:effectLst/>
              <a:uLnTx/>
              <a:uFillTx/>
              <a:latin typeface="Beezybee Container" pitchFamily="2" charset="0"/>
            </a:endParaRPr>
          </a:p>
        </p:txBody>
      </p:sp>
      <p:graphicFrame>
        <p:nvGraphicFramePr>
          <p:cNvPr id="33" name="Tableau 4">
            <a:extLst>
              <a:ext uri="{FF2B5EF4-FFF2-40B4-BE49-F238E27FC236}">
                <a16:creationId xmlns:a16="http://schemas.microsoft.com/office/drawing/2014/main" id="{A318AE26-DC0D-4DF5-9E6D-EFE171FECB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299837"/>
              </p:ext>
            </p:extLst>
          </p:nvPr>
        </p:nvGraphicFramePr>
        <p:xfrm>
          <a:off x="8997903" y="264741"/>
          <a:ext cx="602510" cy="5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510">
                  <a:extLst>
                    <a:ext uri="{9D8B030D-6E8A-4147-A177-3AD203B41FA5}">
                      <a16:colId xmlns:a16="http://schemas.microsoft.com/office/drawing/2014/main" val="2016088823"/>
                    </a:ext>
                  </a:extLst>
                </a:gridCol>
              </a:tblGrid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592626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669298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0804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80823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594582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90991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940186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307922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638060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582698"/>
                  </a:ext>
                </a:extLst>
              </a:tr>
            </a:tbl>
          </a:graphicData>
        </a:graphic>
      </p:graphicFrame>
      <p:graphicFrame>
        <p:nvGraphicFramePr>
          <p:cNvPr id="34" name="Tableau 4">
            <a:extLst>
              <a:ext uri="{FF2B5EF4-FFF2-40B4-BE49-F238E27FC236}">
                <a16:creationId xmlns:a16="http://schemas.microsoft.com/office/drawing/2014/main" id="{3C0DA242-8474-5518-ED3D-C07E0FBBC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863093"/>
              </p:ext>
            </p:extLst>
          </p:nvPr>
        </p:nvGraphicFramePr>
        <p:xfrm>
          <a:off x="6797535" y="261789"/>
          <a:ext cx="2199165" cy="5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129">
                  <a:extLst>
                    <a:ext uri="{9D8B030D-6E8A-4147-A177-3AD203B41FA5}">
                      <a16:colId xmlns:a16="http://schemas.microsoft.com/office/drawing/2014/main" val="2016088823"/>
                    </a:ext>
                  </a:extLst>
                </a:gridCol>
                <a:gridCol w="1779036">
                  <a:extLst>
                    <a:ext uri="{9D8B030D-6E8A-4147-A177-3AD203B41FA5}">
                      <a16:colId xmlns:a16="http://schemas.microsoft.com/office/drawing/2014/main" val="343051501"/>
                    </a:ext>
                  </a:extLst>
                </a:gridCol>
              </a:tblGrid>
              <a:tr h="565684">
                <a:tc rowSpan="10">
                  <a:txBody>
                    <a:bodyPr/>
                    <a:lstStyle/>
                    <a:p>
                      <a:pPr marL="354013" indent="0" algn="ctr"/>
                      <a:r>
                        <a:rPr lang="fr-FR" sz="1600" i="0" dirty="0">
                          <a:solidFill>
                            <a:srgbClr val="FA7D00"/>
                          </a:solidFill>
                          <a:latin typeface="KG All of Me" panose="02000000000000000000" pitchFamily="2" charset="0"/>
                        </a:rPr>
                        <a:t>Verbe               Pas verbe</a:t>
                      </a: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glace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592626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masser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976854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poule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682324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voler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966940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puis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784751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semer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378130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joie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518748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pleurer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425199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nous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448379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écraser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773038"/>
                  </a:ext>
                </a:extLst>
              </a:tr>
            </a:tbl>
          </a:graphicData>
        </a:graphic>
      </p:graphicFrame>
      <p:sp>
        <p:nvSpPr>
          <p:cNvPr id="49" name="ZoneTexte 48">
            <a:extLst>
              <a:ext uri="{FF2B5EF4-FFF2-40B4-BE49-F238E27FC236}">
                <a16:creationId xmlns:a16="http://schemas.microsoft.com/office/drawing/2014/main" id="{5E98EE8B-0215-73D0-FA33-A4E0C4F7B665}"/>
              </a:ext>
            </a:extLst>
          </p:cNvPr>
          <p:cNvSpPr txBox="1"/>
          <p:nvPr/>
        </p:nvSpPr>
        <p:spPr>
          <a:xfrm>
            <a:off x="6796332" y="321563"/>
            <a:ext cx="340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>
                <a:solidFill>
                  <a:srgbClr val="FA7D00"/>
                </a:solidFill>
                <a:latin typeface="Beezybee Container" pitchFamily="2" charset="0"/>
              </a:rPr>
              <a:t>6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FA7D00"/>
              </a:solidFill>
              <a:effectLst/>
              <a:uLnTx/>
              <a:uFillTx/>
              <a:latin typeface="Beezybee Container" pitchFamily="2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CBDA6DB-5C4D-3D41-2673-51A99042422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2654562" y="4311312"/>
            <a:ext cx="301915" cy="360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87A65A0-0D81-7F66-B81B-547963B2AD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2596843" y="963279"/>
            <a:ext cx="417353" cy="360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A48FAD2-CCC0-2788-6309-3BE9847C9CE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2654562" y="2641880"/>
            <a:ext cx="301915" cy="3600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3CB95B3-8FD8-55AC-931D-4056F545349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2654562" y="4935885"/>
            <a:ext cx="301915" cy="360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96CD58F5-DE5A-C383-0EB7-C9EF3AA28B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2654562" y="2106049"/>
            <a:ext cx="301915" cy="36000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AFD71860-32F9-8393-D755-364F5FE0C8A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2596843" y="1534247"/>
            <a:ext cx="417353" cy="36000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243B9EED-18CC-215D-ABDE-56AB2F5BD7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2596843" y="3212354"/>
            <a:ext cx="417353" cy="36000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543559EC-296F-5AD3-2A05-CB70B81C1A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5908039" y="2065998"/>
            <a:ext cx="301915" cy="360000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3AACB6E4-F126-8E4B-07E0-C548855C2E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5850320" y="3212354"/>
            <a:ext cx="417353" cy="360000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A7D0C577-5FD1-3766-D284-73B1416126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5900669" y="373772"/>
            <a:ext cx="301915" cy="360000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7A4E5BB7-6865-1D2C-A58E-BA2FBB2780C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5918299" y="3759352"/>
            <a:ext cx="301915" cy="360000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7D510046-4669-C942-85A9-990541320E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5908039" y="4347611"/>
            <a:ext cx="301915" cy="360000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EC5233EB-5AE8-243A-DA65-B09B3C05C1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5850320" y="2644103"/>
            <a:ext cx="417353" cy="360000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940CE1CE-C40D-598C-1F45-4B9BB2681B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5896004" y="1505205"/>
            <a:ext cx="417353" cy="360000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95AC422A-22A2-207E-212A-A7C0B25F53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5850320" y="952491"/>
            <a:ext cx="417353" cy="360000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C6167E7E-CD3D-4256-2637-7A8E6C86215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9148201" y="3759352"/>
            <a:ext cx="301915" cy="360000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A04FC5F2-BEA0-BBEC-F637-236C7C769A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9090482" y="914432"/>
            <a:ext cx="417353" cy="360000"/>
          </a:xfrm>
          <a:prstGeom prst="rect">
            <a:avLst/>
          </a:prstGeom>
        </p:spPr>
      </p:pic>
      <p:pic>
        <p:nvPicPr>
          <p:cNvPr id="72" name="Image 71">
            <a:extLst>
              <a:ext uri="{FF2B5EF4-FFF2-40B4-BE49-F238E27FC236}">
                <a16:creationId xmlns:a16="http://schemas.microsoft.com/office/drawing/2014/main" id="{63C3C3F5-0911-6850-64D9-DC40C4A330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9148201" y="1566899"/>
            <a:ext cx="301915" cy="360000"/>
          </a:xfrm>
          <a:prstGeom prst="rect">
            <a:avLst/>
          </a:prstGeom>
        </p:spPr>
      </p:pic>
      <p:pic>
        <p:nvPicPr>
          <p:cNvPr id="73" name="Image 72">
            <a:extLst>
              <a:ext uri="{FF2B5EF4-FFF2-40B4-BE49-F238E27FC236}">
                <a16:creationId xmlns:a16="http://schemas.microsoft.com/office/drawing/2014/main" id="{A88A62BB-EFA0-4006-650C-28DBE091AF0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9148201" y="2599580"/>
            <a:ext cx="301915" cy="360000"/>
          </a:xfrm>
          <a:prstGeom prst="rect">
            <a:avLst/>
          </a:prstGeom>
        </p:spPr>
      </p:pic>
      <p:pic>
        <p:nvPicPr>
          <p:cNvPr id="75" name="Image 74">
            <a:extLst>
              <a:ext uri="{FF2B5EF4-FFF2-40B4-BE49-F238E27FC236}">
                <a16:creationId xmlns:a16="http://schemas.microsoft.com/office/drawing/2014/main" id="{990C262C-EBCC-9606-74A0-064F102CA9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9090482" y="2065415"/>
            <a:ext cx="417353" cy="360000"/>
          </a:xfrm>
          <a:prstGeom prst="rect">
            <a:avLst/>
          </a:prstGeom>
        </p:spPr>
      </p:pic>
      <p:pic>
        <p:nvPicPr>
          <p:cNvPr id="76" name="Image 75">
            <a:extLst>
              <a:ext uri="{FF2B5EF4-FFF2-40B4-BE49-F238E27FC236}">
                <a16:creationId xmlns:a16="http://schemas.microsoft.com/office/drawing/2014/main" id="{D3EF536B-DE78-01B2-8067-49D3B1DFCCB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9090482" y="3264455"/>
            <a:ext cx="417353" cy="360000"/>
          </a:xfrm>
          <a:prstGeom prst="rect">
            <a:avLst/>
          </a:prstGeom>
        </p:spPr>
      </p:pic>
      <p:pic>
        <p:nvPicPr>
          <p:cNvPr id="77" name="Image 76">
            <a:extLst>
              <a:ext uri="{FF2B5EF4-FFF2-40B4-BE49-F238E27FC236}">
                <a16:creationId xmlns:a16="http://schemas.microsoft.com/office/drawing/2014/main" id="{32DD32F6-EEC3-E041-A95F-4D8F9475F4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9148201" y="4852316"/>
            <a:ext cx="301915" cy="360000"/>
          </a:xfrm>
          <a:prstGeom prst="rect">
            <a:avLst/>
          </a:prstGeom>
        </p:spPr>
      </p:pic>
      <p:pic>
        <p:nvPicPr>
          <p:cNvPr id="78" name="Image 77">
            <a:extLst>
              <a:ext uri="{FF2B5EF4-FFF2-40B4-BE49-F238E27FC236}">
                <a16:creationId xmlns:a16="http://schemas.microsoft.com/office/drawing/2014/main" id="{0B8C74CB-7155-4291-7FAB-E97B3371B2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9090482" y="4331668"/>
            <a:ext cx="417353" cy="360000"/>
          </a:xfrm>
          <a:prstGeom prst="rect">
            <a:avLst/>
          </a:prstGeom>
        </p:spPr>
      </p:pic>
      <p:pic>
        <p:nvPicPr>
          <p:cNvPr id="79" name="Image 78">
            <a:extLst>
              <a:ext uri="{FF2B5EF4-FFF2-40B4-BE49-F238E27FC236}">
                <a16:creationId xmlns:a16="http://schemas.microsoft.com/office/drawing/2014/main" id="{10E80026-D6A3-EDC9-4CC0-CBC7C51516A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9090482" y="5517191"/>
            <a:ext cx="417353" cy="360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895354A1-1F48-A2BA-F32A-6D0502862F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 rot="16200000">
            <a:off x="3582503" y="3032780"/>
            <a:ext cx="417353" cy="36000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A9D81E1D-A0F8-02A4-727A-BBF24F65761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 rot="16200000">
            <a:off x="3640222" y="1320992"/>
            <a:ext cx="301915" cy="360000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9B741F52-1414-1904-4403-0F728550AB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 rot="16200000">
            <a:off x="6802696" y="3066035"/>
            <a:ext cx="417353" cy="36000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AF73E912-9F81-1B6E-AEA8-77656CDCEAE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 rot="16200000">
            <a:off x="6860415" y="1354247"/>
            <a:ext cx="301915" cy="36000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43FE3AA8-532E-18F0-19F4-367D4075D5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2596843" y="3800056"/>
            <a:ext cx="417353" cy="36000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6FEEE0BE-D30B-4813-4BFF-87F539D9CEE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5896004" y="4865914"/>
            <a:ext cx="301915" cy="360000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6BBE0958-3E5A-F3C4-F168-FC18CE30FA6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5923143" y="5495474"/>
            <a:ext cx="417353" cy="3600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4CAFB167-6CA4-CED3-BFC9-5C5315C5D17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2596843" y="5486818"/>
            <a:ext cx="417353" cy="3600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7486894-933B-674B-1C6B-E7B3A76D993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2635728" y="375526"/>
            <a:ext cx="301915" cy="36000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948858DC-ABCE-10FA-83AF-3B2F61E70E4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9148201" y="370908"/>
            <a:ext cx="30191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33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4">
            <a:extLst>
              <a:ext uri="{FF2B5EF4-FFF2-40B4-BE49-F238E27FC236}">
                <a16:creationId xmlns:a16="http://schemas.microsoft.com/office/drawing/2014/main" id="{3456C559-E780-486C-DB34-2CEC2ABC0497}"/>
              </a:ext>
            </a:extLst>
          </p:cNvPr>
          <p:cNvGraphicFramePr>
            <a:graphicFrameLocks noGrp="1"/>
          </p:cNvGraphicFramePr>
          <p:nvPr/>
        </p:nvGraphicFramePr>
        <p:xfrm>
          <a:off x="2504264" y="264741"/>
          <a:ext cx="602510" cy="5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510">
                  <a:extLst>
                    <a:ext uri="{9D8B030D-6E8A-4147-A177-3AD203B41FA5}">
                      <a16:colId xmlns:a16="http://schemas.microsoft.com/office/drawing/2014/main" val="2016088823"/>
                    </a:ext>
                  </a:extLst>
                </a:gridCol>
              </a:tblGrid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592626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669298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0804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80823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594582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90991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940186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307922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638060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582698"/>
                  </a:ext>
                </a:extLst>
              </a:tr>
            </a:tbl>
          </a:graphicData>
        </a:graphic>
      </p:graphicFrame>
      <p:graphicFrame>
        <p:nvGraphicFramePr>
          <p:cNvPr id="11" name="Tableau 4">
            <a:extLst>
              <a:ext uri="{FF2B5EF4-FFF2-40B4-BE49-F238E27FC236}">
                <a16:creationId xmlns:a16="http://schemas.microsoft.com/office/drawing/2014/main" id="{58C29C23-E248-BA33-AA70-570271141D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273304"/>
              </p:ext>
            </p:extLst>
          </p:nvPr>
        </p:nvGraphicFramePr>
        <p:xfrm>
          <a:off x="303896" y="265814"/>
          <a:ext cx="2199165" cy="5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494">
                  <a:extLst>
                    <a:ext uri="{9D8B030D-6E8A-4147-A177-3AD203B41FA5}">
                      <a16:colId xmlns:a16="http://schemas.microsoft.com/office/drawing/2014/main" val="2016088823"/>
                    </a:ext>
                  </a:extLst>
                </a:gridCol>
                <a:gridCol w="1723671">
                  <a:extLst>
                    <a:ext uri="{9D8B030D-6E8A-4147-A177-3AD203B41FA5}">
                      <a16:colId xmlns:a16="http://schemas.microsoft.com/office/drawing/2014/main" val="343051501"/>
                    </a:ext>
                  </a:extLst>
                </a:gridCol>
              </a:tblGrid>
              <a:tr h="565684">
                <a:tc rowSpan="10">
                  <a:txBody>
                    <a:bodyPr/>
                    <a:lstStyle/>
                    <a:p>
                      <a:pPr marL="354013" indent="0" algn="ctr"/>
                      <a:r>
                        <a:rPr lang="fr-FR" sz="1600" i="0" dirty="0">
                          <a:solidFill>
                            <a:srgbClr val="FA7D00"/>
                          </a:solidFill>
                          <a:latin typeface="KG All of Me" panose="02000000000000000000" pitchFamily="2" charset="0"/>
                        </a:rPr>
                        <a:t>Verbe               Pas verbe</a:t>
                      </a: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skier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592626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gronder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976854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cheval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682324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Tu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966940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cuisiner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784751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rire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378130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très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518748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papillon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425199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s’allonger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448379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moins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773038"/>
                  </a:ext>
                </a:extLst>
              </a:tr>
            </a:tbl>
          </a:graphicData>
        </a:graphic>
      </p:graphicFrame>
      <p:pic>
        <p:nvPicPr>
          <p:cNvPr id="27" name="Image 26">
            <a:extLst>
              <a:ext uri="{FF2B5EF4-FFF2-40B4-BE49-F238E27FC236}">
                <a16:creationId xmlns:a16="http://schemas.microsoft.com/office/drawing/2014/main" id="{44078D81-876A-B356-4F7A-3392EA8F6D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 rot="16200000">
            <a:off x="317561" y="2957177"/>
            <a:ext cx="417353" cy="36000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C63BDD29-9752-AA5F-478A-10C54D29C1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 rot="16200000">
            <a:off x="375280" y="1245389"/>
            <a:ext cx="301915" cy="3600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E4C9B31-9E58-FB33-4422-40422667B1EA}"/>
              </a:ext>
            </a:extLst>
          </p:cNvPr>
          <p:cNvSpPr txBox="1"/>
          <p:nvPr/>
        </p:nvSpPr>
        <p:spPr>
          <a:xfrm>
            <a:off x="302693" y="321563"/>
            <a:ext cx="340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A7D00"/>
                </a:solidFill>
                <a:effectLst/>
                <a:uLnTx/>
                <a:uFillTx/>
                <a:latin typeface="Beezybee Container" pitchFamily="2" charset="0"/>
              </a:rPr>
              <a:t>7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0C1369C0-92FD-CADB-9C11-4F194AACF4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893074"/>
              </p:ext>
            </p:extLst>
          </p:nvPr>
        </p:nvGraphicFramePr>
        <p:xfrm>
          <a:off x="5768002" y="259174"/>
          <a:ext cx="602510" cy="5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510">
                  <a:extLst>
                    <a:ext uri="{9D8B030D-6E8A-4147-A177-3AD203B41FA5}">
                      <a16:colId xmlns:a16="http://schemas.microsoft.com/office/drawing/2014/main" val="2016088823"/>
                    </a:ext>
                  </a:extLst>
                </a:gridCol>
              </a:tblGrid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592626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669298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0804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80823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594582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90991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940186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307922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638060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582698"/>
                  </a:ext>
                </a:extLst>
              </a:tr>
            </a:tbl>
          </a:graphicData>
        </a:graphic>
      </p:graphicFrame>
      <p:graphicFrame>
        <p:nvGraphicFramePr>
          <p:cNvPr id="6" name="Tableau 4">
            <a:extLst>
              <a:ext uri="{FF2B5EF4-FFF2-40B4-BE49-F238E27FC236}">
                <a16:creationId xmlns:a16="http://schemas.microsoft.com/office/drawing/2014/main" id="{C4B131D3-813D-B964-959E-6EABC7F624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450031"/>
              </p:ext>
            </p:extLst>
          </p:nvPr>
        </p:nvGraphicFramePr>
        <p:xfrm>
          <a:off x="3567634" y="260247"/>
          <a:ext cx="2199165" cy="5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494">
                  <a:extLst>
                    <a:ext uri="{9D8B030D-6E8A-4147-A177-3AD203B41FA5}">
                      <a16:colId xmlns:a16="http://schemas.microsoft.com/office/drawing/2014/main" val="2016088823"/>
                    </a:ext>
                  </a:extLst>
                </a:gridCol>
                <a:gridCol w="1723671">
                  <a:extLst>
                    <a:ext uri="{9D8B030D-6E8A-4147-A177-3AD203B41FA5}">
                      <a16:colId xmlns:a16="http://schemas.microsoft.com/office/drawing/2014/main" val="343051501"/>
                    </a:ext>
                  </a:extLst>
                </a:gridCol>
              </a:tblGrid>
              <a:tr h="565684">
                <a:tc rowSpan="10">
                  <a:txBody>
                    <a:bodyPr/>
                    <a:lstStyle/>
                    <a:p>
                      <a:pPr marL="354013" indent="0" algn="ctr"/>
                      <a:r>
                        <a:rPr lang="fr-FR" sz="1600" i="0" dirty="0">
                          <a:solidFill>
                            <a:srgbClr val="FA7D00"/>
                          </a:solidFill>
                          <a:latin typeface="KG All of Me" panose="02000000000000000000" pitchFamily="2" charset="0"/>
                        </a:rPr>
                        <a:t>Verbe               Pas verbe</a:t>
                      </a: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gratter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592626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bruit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976854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emporter</a:t>
                      </a:r>
                      <a:endParaRPr lang="fr-FR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682324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odeur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966940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écrire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784751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vendre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378130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garage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518748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percer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425199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grand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448379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elle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773038"/>
                  </a:ext>
                </a:extLst>
              </a:tr>
            </a:tbl>
          </a:graphicData>
        </a:graphic>
      </p:graphicFrame>
      <p:sp>
        <p:nvSpPr>
          <p:cNvPr id="21" name="ZoneTexte 20">
            <a:extLst>
              <a:ext uri="{FF2B5EF4-FFF2-40B4-BE49-F238E27FC236}">
                <a16:creationId xmlns:a16="http://schemas.microsoft.com/office/drawing/2014/main" id="{0475AA26-8489-8C38-1153-E3F310747899}"/>
              </a:ext>
            </a:extLst>
          </p:cNvPr>
          <p:cNvSpPr txBox="1"/>
          <p:nvPr/>
        </p:nvSpPr>
        <p:spPr>
          <a:xfrm>
            <a:off x="3566431" y="315996"/>
            <a:ext cx="340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A7D00"/>
                </a:solidFill>
                <a:effectLst/>
                <a:uLnTx/>
                <a:uFillTx/>
                <a:latin typeface="Beezybee Container" pitchFamily="2" charset="0"/>
              </a:rPr>
              <a:t>8</a:t>
            </a:r>
          </a:p>
        </p:txBody>
      </p:sp>
      <p:graphicFrame>
        <p:nvGraphicFramePr>
          <p:cNvPr id="33" name="Tableau 4">
            <a:extLst>
              <a:ext uri="{FF2B5EF4-FFF2-40B4-BE49-F238E27FC236}">
                <a16:creationId xmlns:a16="http://schemas.microsoft.com/office/drawing/2014/main" id="{A318AE26-DC0D-4DF5-9E6D-EFE171FECB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538419"/>
              </p:ext>
            </p:extLst>
          </p:nvPr>
        </p:nvGraphicFramePr>
        <p:xfrm>
          <a:off x="8997903" y="264741"/>
          <a:ext cx="602510" cy="5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510">
                  <a:extLst>
                    <a:ext uri="{9D8B030D-6E8A-4147-A177-3AD203B41FA5}">
                      <a16:colId xmlns:a16="http://schemas.microsoft.com/office/drawing/2014/main" val="2016088823"/>
                    </a:ext>
                  </a:extLst>
                </a:gridCol>
              </a:tblGrid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592626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669298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200804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80823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594582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90991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940186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307922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638060"/>
                  </a:ext>
                </a:extLst>
              </a:tr>
              <a:tr h="565684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7030A0"/>
                        </a:solidFill>
                        <a:latin typeface="Limelight" panose="02000000000000000000" pitchFamily="2" charset="0"/>
                      </a:endParaRP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582698"/>
                  </a:ext>
                </a:extLst>
              </a:tr>
            </a:tbl>
          </a:graphicData>
        </a:graphic>
      </p:graphicFrame>
      <p:graphicFrame>
        <p:nvGraphicFramePr>
          <p:cNvPr id="34" name="Tableau 4">
            <a:extLst>
              <a:ext uri="{FF2B5EF4-FFF2-40B4-BE49-F238E27FC236}">
                <a16:creationId xmlns:a16="http://schemas.microsoft.com/office/drawing/2014/main" id="{3C0DA242-8474-5518-ED3D-C07E0FBBC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654657"/>
              </p:ext>
            </p:extLst>
          </p:nvPr>
        </p:nvGraphicFramePr>
        <p:xfrm>
          <a:off x="6797535" y="261789"/>
          <a:ext cx="2199165" cy="5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129">
                  <a:extLst>
                    <a:ext uri="{9D8B030D-6E8A-4147-A177-3AD203B41FA5}">
                      <a16:colId xmlns:a16="http://schemas.microsoft.com/office/drawing/2014/main" val="2016088823"/>
                    </a:ext>
                  </a:extLst>
                </a:gridCol>
                <a:gridCol w="1779036">
                  <a:extLst>
                    <a:ext uri="{9D8B030D-6E8A-4147-A177-3AD203B41FA5}">
                      <a16:colId xmlns:a16="http://schemas.microsoft.com/office/drawing/2014/main" val="343051501"/>
                    </a:ext>
                  </a:extLst>
                </a:gridCol>
              </a:tblGrid>
              <a:tr h="565684">
                <a:tc rowSpan="10">
                  <a:txBody>
                    <a:bodyPr/>
                    <a:lstStyle/>
                    <a:p>
                      <a:pPr marL="354013" indent="0" algn="ctr"/>
                      <a:r>
                        <a:rPr lang="fr-FR" sz="1600" i="0" dirty="0">
                          <a:solidFill>
                            <a:srgbClr val="FA7D00"/>
                          </a:solidFill>
                          <a:latin typeface="KG All of Me" panose="02000000000000000000" pitchFamily="2" charset="0"/>
                        </a:rPr>
                        <a:t>Verbe               Pas verbe</a:t>
                      </a:r>
                    </a:p>
                  </a:txBody>
                  <a:tcPr vert="vert270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poireau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592626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apporter</a:t>
                      </a:r>
                      <a:endParaRPr lang="fr-FR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976854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 promener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682324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allumer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966940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avant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784751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bulle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378130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démouler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518748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trier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425199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crème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448379"/>
                  </a:ext>
                </a:extLst>
              </a:tr>
              <a:tr h="5656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déplacer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773038"/>
                  </a:ext>
                </a:extLst>
              </a:tr>
            </a:tbl>
          </a:graphicData>
        </a:graphic>
      </p:graphicFrame>
      <p:sp>
        <p:nvSpPr>
          <p:cNvPr id="49" name="ZoneTexte 48">
            <a:extLst>
              <a:ext uri="{FF2B5EF4-FFF2-40B4-BE49-F238E27FC236}">
                <a16:creationId xmlns:a16="http://schemas.microsoft.com/office/drawing/2014/main" id="{5E98EE8B-0215-73D0-FA33-A4E0C4F7B665}"/>
              </a:ext>
            </a:extLst>
          </p:cNvPr>
          <p:cNvSpPr txBox="1"/>
          <p:nvPr/>
        </p:nvSpPr>
        <p:spPr>
          <a:xfrm>
            <a:off x="6796332" y="321563"/>
            <a:ext cx="340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FA7D00"/>
                </a:solidFill>
                <a:effectLst/>
                <a:uLnTx/>
                <a:uFillTx/>
                <a:latin typeface="Beezybee Container" pitchFamily="2" charset="0"/>
              </a:rPr>
              <a:t>9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CBDA6DB-5C4D-3D41-2673-51A99042422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2652521" y="4311312"/>
            <a:ext cx="301915" cy="360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87A65A0-0D81-7F66-B81B-547963B2AD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2594802" y="970220"/>
            <a:ext cx="417353" cy="360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A48FAD2-CCC0-2788-6309-3BE9847C9CE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2652521" y="3779847"/>
            <a:ext cx="301915" cy="3600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3CB95B3-8FD8-55AC-931D-4056F545349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2652521" y="5495474"/>
            <a:ext cx="301915" cy="360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96CD58F5-DE5A-C383-0EB7-C9EF3AA28B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2652521" y="2106049"/>
            <a:ext cx="301915" cy="36000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AFD71860-32F9-8393-D755-364F5FE0C8A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2594802" y="431496"/>
            <a:ext cx="417353" cy="36000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243B9EED-18CC-215D-ABDE-56AB2F5BD7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2594802" y="3212354"/>
            <a:ext cx="417353" cy="36000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543559EC-296F-5AD3-2A05-CB70B81C1A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5918300" y="2065998"/>
            <a:ext cx="301915" cy="360000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3AACB6E4-F126-8E4B-07E0-C548855C2E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5860581" y="3212354"/>
            <a:ext cx="417353" cy="360000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A7D0C577-5FD1-3766-D284-73B1416126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5918300" y="952168"/>
            <a:ext cx="301915" cy="360000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7A4E5BB7-6865-1D2C-A58E-BA2FBB2780C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5918300" y="3759352"/>
            <a:ext cx="301915" cy="360000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7D510046-4669-C942-85A9-990541320E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5918300" y="5481393"/>
            <a:ext cx="301915" cy="360000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EC5233EB-5AE8-243A-DA65-B09B3C05C1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5860581" y="2644103"/>
            <a:ext cx="417353" cy="360000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940CE1CE-C40D-598C-1F45-4B9BB2681B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5860581" y="1505205"/>
            <a:ext cx="417353" cy="360000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95AC422A-22A2-207E-212A-A7C0B25F53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5860581" y="374063"/>
            <a:ext cx="417353" cy="360000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A04FC5F2-BEA0-BBEC-F637-236C7C769A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9090482" y="914432"/>
            <a:ext cx="417353" cy="360000"/>
          </a:xfrm>
          <a:prstGeom prst="rect">
            <a:avLst/>
          </a:prstGeom>
        </p:spPr>
      </p:pic>
      <p:pic>
        <p:nvPicPr>
          <p:cNvPr id="72" name="Image 71">
            <a:extLst>
              <a:ext uri="{FF2B5EF4-FFF2-40B4-BE49-F238E27FC236}">
                <a16:creationId xmlns:a16="http://schemas.microsoft.com/office/drawing/2014/main" id="{63C3C3F5-0911-6850-64D9-DC40C4A330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9148201" y="3225187"/>
            <a:ext cx="301915" cy="360000"/>
          </a:xfrm>
          <a:prstGeom prst="rect">
            <a:avLst/>
          </a:prstGeom>
        </p:spPr>
      </p:pic>
      <p:pic>
        <p:nvPicPr>
          <p:cNvPr id="73" name="Image 72">
            <a:extLst>
              <a:ext uri="{FF2B5EF4-FFF2-40B4-BE49-F238E27FC236}">
                <a16:creationId xmlns:a16="http://schemas.microsoft.com/office/drawing/2014/main" id="{A88A62BB-EFA0-4006-650C-28DBE091AF0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9148201" y="2599580"/>
            <a:ext cx="301915" cy="360000"/>
          </a:xfrm>
          <a:prstGeom prst="rect">
            <a:avLst/>
          </a:prstGeom>
        </p:spPr>
      </p:pic>
      <p:pic>
        <p:nvPicPr>
          <p:cNvPr id="75" name="Image 74">
            <a:extLst>
              <a:ext uri="{FF2B5EF4-FFF2-40B4-BE49-F238E27FC236}">
                <a16:creationId xmlns:a16="http://schemas.microsoft.com/office/drawing/2014/main" id="{990C262C-EBCC-9606-74A0-064F102CA9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9090482" y="2065415"/>
            <a:ext cx="417353" cy="360000"/>
          </a:xfrm>
          <a:prstGeom prst="rect">
            <a:avLst/>
          </a:prstGeom>
        </p:spPr>
      </p:pic>
      <p:pic>
        <p:nvPicPr>
          <p:cNvPr id="76" name="Image 75">
            <a:extLst>
              <a:ext uri="{FF2B5EF4-FFF2-40B4-BE49-F238E27FC236}">
                <a16:creationId xmlns:a16="http://schemas.microsoft.com/office/drawing/2014/main" id="{D3EF536B-DE78-01B2-8067-49D3B1DFCCB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9090482" y="1466454"/>
            <a:ext cx="417353" cy="360000"/>
          </a:xfrm>
          <a:prstGeom prst="rect">
            <a:avLst/>
          </a:prstGeom>
        </p:spPr>
      </p:pic>
      <p:pic>
        <p:nvPicPr>
          <p:cNvPr id="77" name="Image 76">
            <a:extLst>
              <a:ext uri="{FF2B5EF4-FFF2-40B4-BE49-F238E27FC236}">
                <a16:creationId xmlns:a16="http://schemas.microsoft.com/office/drawing/2014/main" id="{32DD32F6-EEC3-E041-A95F-4D8F9475F4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9148201" y="4852316"/>
            <a:ext cx="301915" cy="360000"/>
          </a:xfrm>
          <a:prstGeom prst="rect">
            <a:avLst/>
          </a:prstGeom>
        </p:spPr>
      </p:pic>
      <p:pic>
        <p:nvPicPr>
          <p:cNvPr id="78" name="Image 77">
            <a:extLst>
              <a:ext uri="{FF2B5EF4-FFF2-40B4-BE49-F238E27FC236}">
                <a16:creationId xmlns:a16="http://schemas.microsoft.com/office/drawing/2014/main" id="{0B8C74CB-7155-4291-7FAB-E97B3371B2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9090482" y="4331668"/>
            <a:ext cx="417353" cy="360000"/>
          </a:xfrm>
          <a:prstGeom prst="rect">
            <a:avLst/>
          </a:prstGeom>
        </p:spPr>
      </p:pic>
      <p:pic>
        <p:nvPicPr>
          <p:cNvPr id="79" name="Image 78">
            <a:extLst>
              <a:ext uri="{FF2B5EF4-FFF2-40B4-BE49-F238E27FC236}">
                <a16:creationId xmlns:a16="http://schemas.microsoft.com/office/drawing/2014/main" id="{10E80026-D6A3-EDC9-4CC0-CBC7C51516A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9090482" y="5517191"/>
            <a:ext cx="417353" cy="3600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895354A1-1F48-A2BA-F32A-6D0502862F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 rot="16200000">
            <a:off x="3582503" y="3032780"/>
            <a:ext cx="417353" cy="36000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A9D81E1D-A0F8-02A4-727A-BBF24F65761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 rot="16200000">
            <a:off x="3640222" y="1320992"/>
            <a:ext cx="301915" cy="360000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9B741F52-1414-1904-4403-0F728550AB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 rot="16200000">
            <a:off x="6802696" y="3066035"/>
            <a:ext cx="417353" cy="36000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AF73E912-9F81-1B6E-AEA8-77656CDCEAE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 rot="16200000">
            <a:off x="6860415" y="1354247"/>
            <a:ext cx="301915" cy="36000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43FE3AA8-532E-18F0-19F4-367D4075D5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2594802" y="2644103"/>
            <a:ext cx="417353" cy="36000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6FEEE0BE-D30B-4813-4BFF-87F539D9CEE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5918300" y="4865914"/>
            <a:ext cx="301915" cy="360000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6BBE0958-3E5A-F3C4-F168-FC18CE30FA6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5860581" y="4375319"/>
            <a:ext cx="417353" cy="3600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4CAFB167-6CA4-CED3-BFC9-5C5315C5D17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2594802" y="4865914"/>
            <a:ext cx="417353" cy="3600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7486894-933B-674B-1C6B-E7B3A76D993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2652521" y="1518347"/>
            <a:ext cx="301915" cy="36000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948858DC-ABCE-10FA-83AF-3B2F61E70E4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12899" r="57273" b="25738"/>
          <a:stretch/>
        </p:blipFill>
        <p:spPr>
          <a:xfrm>
            <a:off x="9148201" y="370908"/>
            <a:ext cx="301915" cy="36000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E1B9275-56A5-7E71-28E5-0F22367B97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8339" b="26173"/>
          <a:stretch/>
        </p:blipFill>
        <p:spPr>
          <a:xfrm>
            <a:off x="9090482" y="3760221"/>
            <a:ext cx="417353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797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1541</TotalTime>
  <Words>130</Words>
  <Application>Microsoft Office PowerPoint</Application>
  <PresentationFormat>Format A4 (210 x 297 mm)</PresentationFormat>
  <Paragraphs>111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1" baseType="lpstr">
      <vt:lpstr>Arial</vt:lpstr>
      <vt:lpstr>Beezybee Container</vt:lpstr>
      <vt:lpstr>Calibri</vt:lpstr>
      <vt:lpstr>Calibri Light</vt:lpstr>
      <vt:lpstr>Ebrima</vt:lpstr>
      <vt:lpstr>KG All of Me</vt:lpstr>
      <vt:lpstr>Limelight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Camille Roult</dc:creator>
  <cp:lastModifiedBy>gaelle audureau</cp:lastModifiedBy>
  <cp:revision>27</cp:revision>
  <dcterms:created xsi:type="dcterms:W3CDTF">2022-08-21T12:47:38Z</dcterms:created>
  <dcterms:modified xsi:type="dcterms:W3CDTF">2023-10-11T20:12:59Z</dcterms:modified>
</cp:coreProperties>
</file>