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B7E251-39E5-4B8F-82E5-F8CB537783A1}" type="datetimeFigureOut">
              <a:rPr lang="fr-FR" smtClean="0"/>
              <a:t>08/06/2015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C9BF19-1E50-47A2-901B-1B217345C7F7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ent ans 4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9592" y="0"/>
            <a:ext cx="4644243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5715008" y="357166"/>
            <a:ext cx="32147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Andalus" pitchFamily="2" charset="-78"/>
                <a:cs typeface="Andalus" pitchFamily="2" charset="-78"/>
              </a:rPr>
              <a:t>Jeanne d’Arc</a:t>
            </a:r>
            <a:endParaRPr lang="fr-FR" sz="72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24128" y="46531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Jeanne d’Arc à l’étendard, miniature du XIX</a:t>
            </a:r>
            <a:r>
              <a:rPr lang="fr-FR" sz="12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ème</a:t>
            </a:r>
            <a:r>
              <a:rPr lang="fr-F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siècle réalisée à la manière du XV</a:t>
            </a:r>
            <a:r>
              <a:rPr lang="fr-FR" sz="12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ème</a:t>
            </a:r>
            <a:r>
              <a:rPr lang="fr-F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siècle, collection </a:t>
            </a:r>
            <a:r>
              <a:rPr lang="fr-F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Spetz</a:t>
            </a:r>
            <a:r>
              <a:rPr lang="fr-F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archives nationales.</a:t>
            </a:r>
            <a:endParaRPr lang="fr-F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EFDE-DBF6-4FD9-A3D4-58F28EFAC60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-Jeanne-DArc_copi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83280" y="692696"/>
            <a:ext cx="5760720" cy="60106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79512" y="1196752"/>
            <a:ext cx="648072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79512" y="1844824"/>
            <a:ext cx="648072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79512" y="2564904"/>
            <a:ext cx="648072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27584" y="105273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Territoires dominés par les Français.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27584" y="177281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Territoires dominés par les Anglais.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27584" y="242088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Territoires dominés par les allié des Anglais.</a:t>
            </a:r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 rot="2148268">
            <a:off x="105969" y="3917481"/>
            <a:ext cx="1224136" cy="144016"/>
          </a:xfrm>
          <a:prstGeom prst="rightArrow">
            <a:avLst/>
          </a:prstGeom>
          <a:solidFill>
            <a:srgbClr val="FFFF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15616" y="35730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Chevauchées de Jeanne d’Arc.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0" y="142852"/>
            <a:ext cx="4788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Jeanne d’Arc à la guerre.</a:t>
            </a:r>
            <a:endParaRPr lang="fr-FR" sz="2800" u="sng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EFDE-DBF6-4FD9-A3D4-58F28EFAC60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eannedarc_bucher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5138" y="692695"/>
            <a:ext cx="7969310" cy="51166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0" y="1428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Capturée et jugée.</a:t>
            </a:r>
            <a:endParaRPr lang="fr-FR" sz="2800" u="sng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Jeanne d’Arc au bûcher, miniature Les Vigiles de Charles VII, manuscrit réalisé par Martial d’Auvergne, en 1477-1483, </a:t>
            </a:r>
            <a:r>
              <a:rPr lang="fr-F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BnF</a:t>
            </a:r>
            <a:r>
              <a:rPr lang="fr-F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fr-F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EFDE-DBF6-4FD9-A3D4-58F28EFAC60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404664"/>
            <a:ext cx="82153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Jeanne d’Arc.</a:t>
            </a:r>
          </a:p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La France, quasiment conquise, est sauvée par </a:t>
            </a:r>
            <a:r>
              <a:rPr lang="fr-FR" sz="3200" dirty="0" smtClean="0">
                <a:solidFill>
                  <a:srgbClr val="FF0000"/>
                </a:solidFill>
              </a:rPr>
              <a:t>Jeanne d’Arc</a:t>
            </a:r>
            <a:r>
              <a:rPr lang="fr-FR" sz="3200" dirty="0" smtClean="0">
                <a:solidFill>
                  <a:schemeClr val="bg1"/>
                </a:solidFill>
              </a:rPr>
              <a:t>, une jeune bergère qui se met à </a:t>
            </a:r>
            <a:r>
              <a:rPr lang="fr-FR" sz="3200" dirty="0" smtClean="0">
                <a:solidFill>
                  <a:srgbClr val="FF0000"/>
                </a:solidFill>
              </a:rPr>
              <a:t>la tête des armées royales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Elle délivre </a:t>
            </a:r>
            <a:r>
              <a:rPr lang="fr-FR" sz="3200" dirty="0" smtClean="0">
                <a:solidFill>
                  <a:srgbClr val="FF0000"/>
                </a:solidFill>
              </a:rPr>
              <a:t>Orléans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chemeClr val="bg1"/>
                </a:solidFill>
              </a:rPr>
              <a:t>et fait sacrer </a:t>
            </a:r>
            <a:r>
              <a:rPr lang="fr-FR" sz="3200" dirty="0" smtClean="0">
                <a:solidFill>
                  <a:srgbClr val="FF0000"/>
                </a:solidFill>
              </a:rPr>
              <a:t>Charles VII à Reims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chemeClr val="bg1"/>
                </a:solidFill>
              </a:rPr>
              <a:t>en 1429. Malheureusement elle est </a:t>
            </a:r>
            <a:r>
              <a:rPr lang="fr-FR" sz="3200" dirty="0" smtClean="0">
                <a:solidFill>
                  <a:srgbClr val="FF0000"/>
                </a:solidFill>
              </a:rPr>
              <a:t>capturée en 1430 </a:t>
            </a:r>
            <a:r>
              <a:rPr lang="fr-FR" sz="3200" dirty="0" smtClean="0">
                <a:solidFill>
                  <a:schemeClr val="bg1"/>
                </a:solidFill>
              </a:rPr>
              <a:t>et jugée pour sorcellerie, elle est </a:t>
            </a:r>
            <a:r>
              <a:rPr lang="fr-FR" sz="3200" dirty="0" smtClean="0">
                <a:solidFill>
                  <a:srgbClr val="FF0000"/>
                </a:solidFill>
              </a:rPr>
              <a:t>brûlée vive à Rouen en 1431.</a:t>
            </a:r>
          </a:p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Son courage a redonné le moral aux Français qui chassent définitivement les Anglais.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EFDE-DBF6-4FD9-A3D4-58F28EFAC60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162</Words>
  <Application>Microsoft Office PowerPoint</Application>
  <PresentationFormat>Affichage à l'écran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Apex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barbusse</dc:creator>
  <cp:lastModifiedBy>barbusse</cp:lastModifiedBy>
  <cp:revision>1</cp:revision>
  <dcterms:created xsi:type="dcterms:W3CDTF">2015-06-08T11:29:46Z</dcterms:created>
  <dcterms:modified xsi:type="dcterms:W3CDTF">2015-06-08T11:35:14Z</dcterms:modified>
</cp:coreProperties>
</file>