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B007FA-7688-4983-9EC1-649FF2B29F4B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988D6C-2A6C-46F0-B72D-D70CEDD40E1B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5</a:t>
            </a:r>
          </a:p>
          <a:p>
            <a:r>
              <a:rPr lang="fr-CH" i="1" dirty="0" smtClean="0"/>
              <a:t>Niveau A2+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3200" b="1" dirty="0" smtClean="0"/>
              <a:t>Le participe présent et l’adjectif verbal</a:t>
            </a:r>
            <a:endParaRPr lang="fr-CH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87016" y="404664"/>
          <a:ext cx="8856984" cy="6192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608512"/>
              </a:tblGrid>
              <a:tr h="1242930">
                <a:tc>
                  <a:txBody>
                    <a:bodyPr/>
                    <a:lstStyle/>
                    <a:p>
                      <a:pPr algn="ctr"/>
                      <a:endParaRPr lang="fr-CH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sz="2400" b="1" dirty="0" smtClean="0">
                          <a:solidFill>
                            <a:srgbClr val="C00000"/>
                          </a:solidFill>
                        </a:rPr>
                        <a:t>Participe 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sz="2400" b="1" dirty="0" smtClean="0">
                          <a:solidFill>
                            <a:srgbClr val="C00000"/>
                          </a:solidFill>
                        </a:rPr>
                        <a:t>Adjectif verbal</a:t>
                      </a:r>
                      <a:endParaRPr lang="fr-CH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949758">
                <a:tc>
                  <a:txBody>
                    <a:bodyPr/>
                    <a:lstStyle/>
                    <a:p>
                      <a:pPr algn="ctr"/>
                      <a:endParaRPr lang="fr-CH" sz="2400" dirty="0" smtClean="0"/>
                    </a:p>
                    <a:p>
                      <a:pPr algn="ctr"/>
                      <a:endParaRPr lang="fr-CH" sz="2400" baseline="0" dirty="0" smtClean="0"/>
                    </a:p>
                    <a:p>
                      <a:pPr algn="ctr"/>
                      <a:endParaRPr lang="fr-CH" sz="2400" baseline="0" dirty="0" smtClean="0"/>
                    </a:p>
                    <a:p>
                      <a:pPr algn="ctr"/>
                      <a:r>
                        <a:rPr lang="fr-CH" sz="2400" baseline="0" dirty="0" smtClean="0"/>
                        <a:t>C’est une histoire </a:t>
                      </a:r>
                      <a:r>
                        <a:rPr lang="fr-CH" sz="2400" i="1" baseline="0" dirty="0" smtClean="0">
                          <a:solidFill>
                            <a:srgbClr val="FF0000"/>
                          </a:solidFill>
                        </a:rPr>
                        <a:t>intéressant </a:t>
                      </a:r>
                      <a:r>
                        <a:rPr lang="fr-CH" sz="2400" baseline="0" dirty="0" smtClean="0"/>
                        <a:t>tout le monde.</a:t>
                      </a:r>
                    </a:p>
                    <a:p>
                      <a:pPr algn="ctr"/>
                      <a:endParaRPr lang="fr-CH" sz="2400" baseline="0" dirty="0" smtClean="0"/>
                    </a:p>
                    <a:p>
                      <a:pPr algn="ctr"/>
                      <a:r>
                        <a:rPr lang="fr-CH" sz="2400" baseline="0" dirty="0" smtClean="0"/>
                        <a:t>On trouva les enfants </a:t>
                      </a:r>
                      <a:r>
                        <a:rPr lang="fr-CH" sz="2400" i="1" baseline="0" dirty="0" smtClean="0">
                          <a:solidFill>
                            <a:srgbClr val="FF0000"/>
                          </a:solidFill>
                        </a:rPr>
                        <a:t>mourant </a:t>
                      </a:r>
                      <a:r>
                        <a:rPr lang="fr-CH" sz="2400" baseline="0" dirty="0" smtClean="0"/>
                        <a:t>de faim et de soif.</a:t>
                      </a:r>
                    </a:p>
                    <a:p>
                      <a:endParaRPr lang="fr-CH" sz="2400" baseline="0" dirty="0" smtClean="0"/>
                    </a:p>
                    <a:p>
                      <a:endParaRPr lang="fr-CH" sz="2400" baseline="0" dirty="0" smtClean="0"/>
                    </a:p>
                    <a:p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CH" sz="2400" dirty="0" smtClean="0"/>
                    </a:p>
                    <a:p>
                      <a:endParaRPr lang="fr-CH" sz="2400" dirty="0" smtClean="0"/>
                    </a:p>
                    <a:p>
                      <a:r>
                        <a:rPr lang="fr-CH" sz="2400" dirty="0" smtClean="0"/>
                        <a:t>Il</a:t>
                      </a:r>
                      <a:r>
                        <a:rPr lang="fr-CH" sz="2400" baseline="0" dirty="0" smtClean="0"/>
                        <a:t> a eu une vie très </a:t>
                      </a:r>
                      <a:r>
                        <a:rPr lang="fr-CH" sz="2400" i="1" baseline="0" dirty="0" smtClean="0">
                          <a:solidFill>
                            <a:srgbClr val="FF0000"/>
                          </a:solidFill>
                        </a:rPr>
                        <a:t>intéressante</a:t>
                      </a:r>
                      <a:r>
                        <a:rPr lang="fr-CH" sz="2400" baseline="0" dirty="0" smtClean="0"/>
                        <a:t>.</a:t>
                      </a:r>
                    </a:p>
                    <a:p>
                      <a:endParaRPr lang="fr-CH" sz="2400" baseline="0" dirty="0" smtClean="0"/>
                    </a:p>
                    <a:p>
                      <a:r>
                        <a:rPr lang="fr-CH" sz="2400" baseline="0" dirty="0" smtClean="0"/>
                        <a:t>   </a:t>
                      </a:r>
                    </a:p>
                    <a:p>
                      <a:r>
                        <a:rPr lang="fr-CH" sz="2400" baseline="0" dirty="0" smtClean="0"/>
                        <a:t>Ne parlez pas de cette voix </a:t>
                      </a:r>
                      <a:r>
                        <a:rPr lang="fr-CH" sz="2400" i="1" baseline="0" dirty="0" smtClean="0">
                          <a:solidFill>
                            <a:srgbClr val="FF0000"/>
                          </a:solidFill>
                        </a:rPr>
                        <a:t>mourante</a:t>
                      </a:r>
                      <a:r>
                        <a:rPr lang="fr-CH" sz="2400" baseline="0" dirty="0" smtClean="0"/>
                        <a:t>.   </a:t>
                      </a:r>
                      <a:endParaRPr lang="fr-CH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800" b="1" i="1" dirty="0" smtClean="0"/>
              <a:t>Particularités</a:t>
            </a:r>
            <a:endParaRPr lang="fr-CH" sz="2800" b="1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0825" y="836613"/>
          <a:ext cx="8642349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895"/>
                <a:gridCol w="3960671"/>
                <a:gridCol w="288078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CH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sz="1800" b="1" dirty="0" smtClean="0">
                          <a:solidFill>
                            <a:srgbClr val="C00000"/>
                          </a:solidFill>
                        </a:rPr>
                        <a:t>Verbes </a:t>
                      </a:r>
                      <a:endParaRPr lang="fr-CH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b="1" dirty="0" smtClean="0">
                          <a:solidFill>
                            <a:srgbClr val="C00000"/>
                          </a:solidFill>
                        </a:rPr>
                        <a:t>Participe présent </a:t>
                      </a:r>
                      <a:endParaRPr lang="fr-CH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CH" b="1" dirty="0" smtClean="0">
                          <a:solidFill>
                            <a:srgbClr val="C00000"/>
                          </a:solidFill>
                        </a:rPr>
                        <a:t>Adjectif verbal</a:t>
                      </a:r>
                      <a:endParaRPr lang="fr-CH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aseline="0" dirty="0" smtClean="0"/>
                        <a:t> </a:t>
                      </a:r>
                    </a:p>
                    <a:p>
                      <a:pPr algn="ctr"/>
                      <a:r>
                        <a:rPr lang="fr-CH" b="1" i="1" dirty="0" smtClean="0"/>
                        <a:t>communi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quer </a:t>
                      </a:r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r>
                        <a:rPr lang="fr-CH" b="1" i="1" dirty="0" smtClean="0"/>
                        <a:t> provo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quer</a:t>
                      </a:r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endParaRPr lang="fr-CH" b="1" i="1" dirty="0" smtClean="0"/>
                    </a:p>
                    <a:p>
                      <a:pPr algn="ctr"/>
                      <a:r>
                        <a:rPr lang="fr-CH" b="1" i="1" dirty="0" smtClean="0"/>
                        <a:t> fati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guer</a:t>
                      </a:r>
                      <a:endParaRPr lang="fr-CH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/>
                        <a:t>communi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quant </a:t>
                      </a:r>
                      <a:r>
                        <a:rPr lang="fr-CH" b="1" i="1" dirty="0" smtClean="0"/>
                        <a:t>:</a:t>
                      </a:r>
                    </a:p>
                    <a:p>
                      <a:r>
                        <a:rPr lang="fr-CH" dirty="0" smtClean="0"/>
                        <a:t>On voit</a:t>
                      </a:r>
                      <a:r>
                        <a:rPr lang="fr-CH" baseline="0" dirty="0" smtClean="0"/>
                        <a:t> de plus en plus de gens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communiquant</a:t>
                      </a:r>
                      <a:r>
                        <a:rPr lang="fr-CH" baseline="0" dirty="0" smtClean="0"/>
                        <a:t> par SMS.</a:t>
                      </a:r>
                    </a:p>
                    <a:p>
                      <a:endParaRPr lang="fr-CH" baseline="0" dirty="0" smtClean="0"/>
                    </a:p>
                    <a:p>
                      <a:endParaRPr lang="fr-CH" baseline="0" dirty="0" smtClean="0"/>
                    </a:p>
                    <a:p>
                      <a:r>
                        <a:rPr lang="fr-CH" baseline="0" dirty="0" smtClean="0"/>
                        <a:t> </a:t>
                      </a:r>
                      <a:r>
                        <a:rPr lang="fr-CH" b="1" i="1" baseline="0" dirty="0" smtClean="0"/>
                        <a:t>provo</a:t>
                      </a:r>
                      <a:r>
                        <a:rPr lang="fr-CH" b="1" i="1" baseline="0" dirty="0" smtClean="0">
                          <a:solidFill>
                            <a:srgbClr val="FF0000"/>
                          </a:solidFill>
                        </a:rPr>
                        <a:t>quant </a:t>
                      </a:r>
                      <a:r>
                        <a:rPr lang="fr-CH" b="1" i="1" baseline="0" dirty="0" smtClean="0"/>
                        <a:t>:</a:t>
                      </a:r>
                    </a:p>
                    <a:p>
                      <a:r>
                        <a:rPr lang="fr-CH" baseline="0" dirty="0" smtClean="0"/>
                        <a:t>J’aime les émissions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provoquant </a:t>
                      </a:r>
                      <a:r>
                        <a:rPr lang="fr-CH" baseline="0" dirty="0" smtClean="0"/>
                        <a:t>des débats.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aseline="0" dirty="0" smtClean="0"/>
                        <a:t> </a:t>
                      </a:r>
                      <a:r>
                        <a:rPr lang="fr-CH" b="1" i="1" baseline="0" dirty="0" smtClean="0"/>
                        <a:t>fati</a:t>
                      </a:r>
                      <a:r>
                        <a:rPr lang="fr-CH" b="1" i="1" baseline="0" dirty="0" smtClean="0">
                          <a:solidFill>
                            <a:srgbClr val="FF0000"/>
                          </a:solidFill>
                        </a:rPr>
                        <a:t>guant </a:t>
                      </a:r>
                      <a:r>
                        <a:rPr lang="fr-CH" b="1" i="1" baseline="0" dirty="0" smtClean="0"/>
                        <a:t>:</a:t>
                      </a:r>
                    </a:p>
                    <a:p>
                      <a:r>
                        <a:rPr lang="fr-CH" baseline="0" dirty="0" smtClean="0"/>
                        <a:t>Le travail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fatiguant </a:t>
                      </a:r>
                      <a:r>
                        <a:rPr lang="fr-CH" baseline="0" dirty="0" smtClean="0"/>
                        <a:t> les yeux m’est interdit.</a:t>
                      </a:r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b="1" i="1" dirty="0" smtClean="0"/>
                        <a:t>communi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cant </a:t>
                      </a:r>
                      <a:r>
                        <a:rPr lang="fr-CH" b="1" i="1" dirty="0" smtClean="0"/>
                        <a:t>:</a:t>
                      </a:r>
                    </a:p>
                    <a:p>
                      <a:r>
                        <a:rPr lang="fr-CH" dirty="0" smtClean="0"/>
                        <a:t>Nous</a:t>
                      </a:r>
                      <a:r>
                        <a:rPr lang="fr-CH" baseline="0" dirty="0" smtClean="0"/>
                        <a:t> voudrions des chambres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communicantes</a:t>
                      </a:r>
                      <a:r>
                        <a:rPr lang="fr-CH" baseline="0" dirty="0" smtClean="0"/>
                        <a:t>.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="1" i="1" baseline="0" dirty="0" smtClean="0"/>
                        <a:t> provo</a:t>
                      </a:r>
                      <a:r>
                        <a:rPr lang="fr-CH" b="1" i="1" baseline="0" dirty="0" smtClean="0">
                          <a:solidFill>
                            <a:srgbClr val="FF0000"/>
                          </a:solidFill>
                        </a:rPr>
                        <a:t>cant </a:t>
                      </a:r>
                      <a:r>
                        <a:rPr lang="fr-CH" b="1" i="1" baseline="0" dirty="0" smtClean="0"/>
                        <a:t>:</a:t>
                      </a:r>
                    </a:p>
                    <a:p>
                      <a:r>
                        <a:rPr lang="fr-CH" baseline="0" dirty="0" smtClean="0"/>
                        <a:t>Il aimait les femmes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provocantes</a:t>
                      </a:r>
                      <a:r>
                        <a:rPr lang="fr-CH" baseline="0" dirty="0" smtClean="0"/>
                        <a:t>.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="1" i="1" baseline="0" dirty="0" smtClean="0"/>
                        <a:t>fati</a:t>
                      </a:r>
                      <a:r>
                        <a:rPr lang="fr-CH" b="1" i="1" baseline="0" dirty="0" smtClean="0">
                          <a:solidFill>
                            <a:srgbClr val="FF0000"/>
                          </a:solidFill>
                        </a:rPr>
                        <a:t>gant </a:t>
                      </a:r>
                      <a:r>
                        <a:rPr lang="fr-CH" b="1" i="1" baseline="0" dirty="0" smtClean="0"/>
                        <a:t>:</a:t>
                      </a:r>
                    </a:p>
                    <a:p>
                      <a:r>
                        <a:rPr lang="fr-CH" baseline="0" dirty="0" smtClean="0"/>
                        <a:t>Enseigner est une activité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fatigante</a:t>
                      </a:r>
                      <a:r>
                        <a:rPr lang="fr-CH" baseline="0" dirty="0" smtClean="0"/>
                        <a:t>.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528" y="5805264"/>
            <a:ext cx="7763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</a:rPr>
              <a:t>NB!   </a:t>
            </a:r>
            <a:r>
              <a:rPr lang="fr-CH" b="1" i="1" dirty="0"/>
              <a:t>c</a:t>
            </a:r>
            <a:r>
              <a:rPr lang="fr-CH" b="1" i="1" dirty="0" smtClean="0"/>
              <a:t>hoquer </a:t>
            </a:r>
            <a:r>
              <a:rPr lang="fr-CH" dirty="0" smtClean="0"/>
              <a:t>    	                 choquant        		                 </a:t>
            </a:r>
            <a:r>
              <a:rPr lang="fr-CH" dirty="0" err="1" smtClean="0"/>
              <a:t>choqu</a:t>
            </a:r>
            <a:r>
              <a:rPr lang="fr-CH" i="1" dirty="0" err="1" smtClean="0"/>
              <a:t>ant</a:t>
            </a:r>
            <a:endParaRPr lang="fr-CH" i="1" dirty="0" smtClean="0"/>
          </a:p>
          <a:p>
            <a:r>
              <a:rPr lang="fr-CH" i="1" dirty="0" smtClean="0">
                <a:solidFill>
                  <a:srgbClr val="FF0000"/>
                </a:solidFill>
              </a:rPr>
              <a:t>         </a:t>
            </a:r>
            <a:r>
              <a:rPr lang="fr-CH" b="1" i="1" dirty="0" smtClean="0"/>
              <a:t> savoir</a:t>
            </a:r>
            <a:r>
              <a:rPr lang="fr-CH" i="1" dirty="0" smtClean="0">
                <a:solidFill>
                  <a:srgbClr val="FF0000"/>
                </a:solidFill>
              </a:rPr>
              <a:t>		   </a:t>
            </a:r>
            <a:r>
              <a:rPr lang="fr-CH" i="1" dirty="0" smtClean="0"/>
              <a:t>sachant</a:t>
            </a:r>
            <a:r>
              <a:rPr lang="fr-CH" i="1" dirty="0" smtClean="0">
                <a:solidFill>
                  <a:srgbClr val="FF0000"/>
                </a:solidFill>
              </a:rPr>
              <a:t>			  </a:t>
            </a:r>
            <a:r>
              <a:rPr lang="fr-CH" i="1" dirty="0" smtClean="0"/>
              <a:t> savant</a:t>
            </a:r>
          </a:p>
          <a:p>
            <a:r>
              <a:rPr lang="fr-CH" i="1" dirty="0" smtClean="0">
                <a:solidFill>
                  <a:srgbClr val="FF0000"/>
                </a:solidFill>
              </a:rPr>
              <a:t>         </a:t>
            </a:r>
            <a:r>
              <a:rPr lang="fr-CH" b="1" i="1" dirty="0" smtClean="0"/>
              <a:t>pouvoir</a:t>
            </a:r>
            <a:r>
              <a:rPr lang="fr-CH" i="1" dirty="0" smtClean="0">
                <a:solidFill>
                  <a:srgbClr val="FF0000"/>
                </a:solidFill>
              </a:rPr>
              <a:t>		  </a:t>
            </a:r>
            <a:r>
              <a:rPr lang="fr-CH" i="1" dirty="0" smtClean="0"/>
              <a:t> pouvant</a:t>
            </a:r>
            <a:r>
              <a:rPr lang="fr-CH" i="1" dirty="0" smtClean="0">
                <a:solidFill>
                  <a:srgbClr val="FF0000"/>
                </a:solidFill>
              </a:rPr>
              <a:t>			  </a:t>
            </a:r>
            <a:r>
              <a:rPr lang="fr-CH" i="1" dirty="0" smtClean="0"/>
              <a:t>puissant</a:t>
            </a:r>
            <a:endParaRPr lang="fr-CH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133670"/>
              </p:ext>
            </p:extLst>
          </p:nvPr>
        </p:nvGraphicFramePr>
        <p:xfrm>
          <a:off x="179388" y="188913"/>
          <a:ext cx="8785224" cy="679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408"/>
                <a:gridCol w="2928408"/>
                <a:gridCol w="2928408"/>
              </a:tblGrid>
              <a:tr h="343472">
                <a:tc>
                  <a:txBody>
                    <a:bodyPr/>
                    <a:lstStyle/>
                    <a:p>
                      <a:pPr algn="ctr"/>
                      <a:r>
                        <a:rPr lang="fr-CH" b="1" dirty="0" smtClean="0"/>
                        <a:t>Participe présent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1" dirty="0" smtClean="0"/>
                        <a:t>Adjectif verbal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1" dirty="0" smtClean="0"/>
                        <a:t>Nom </a:t>
                      </a:r>
                      <a:endParaRPr lang="fr-CH" b="1" dirty="0"/>
                    </a:p>
                  </a:txBody>
                  <a:tcPr/>
                </a:tc>
              </a:tr>
              <a:tr h="6325615">
                <a:tc>
                  <a:txBody>
                    <a:bodyPr/>
                    <a:lstStyle/>
                    <a:p>
                      <a:r>
                        <a:rPr lang="fr-CH" sz="2000" baseline="0" smtClean="0"/>
                        <a:t>          </a:t>
                      </a:r>
                      <a:r>
                        <a:rPr lang="fr-CH" sz="2000" smtClean="0"/>
                        <a:t>adhérant </a:t>
                      </a:r>
                      <a:endParaRPr lang="fr-CH" sz="2000" dirty="0" smtClean="0"/>
                    </a:p>
                    <a:p>
                      <a:r>
                        <a:rPr lang="fr-CH" sz="2000" dirty="0" smtClean="0"/>
                        <a:t>          différant</a:t>
                      </a:r>
                    </a:p>
                    <a:p>
                      <a:r>
                        <a:rPr lang="fr-CH" sz="2000" dirty="0" smtClean="0"/>
                        <a:t>          diver</a:t>
                      </a:r>
                      <a:r>
                        <a:rPr lang="fr-CH" sz="2000" b="1" i="1" dirty="0" smtClean="0"/>
                        <a:t>geant</a:t>
                      </a:r>
                    </a:p>
                    <a:p>
                      <a:r>
                        <a:rPr lang="fr-CH" sz="2000" baseline="0" dirty="0" smtClean="0"/>
                        <a:t>          n</a:t>
                      </a:r>
                      <a:r>
                        <a:rPr lang="fr-CH" sz="2000" dirty="0" smtClean="0"/>
                        <a:t>égli</a:t>
                      </a:r>
                      <a:r>
                        <a:rPr lang="fr-CH" sz="2000" b="1" i="1" dirty="0" smtClean="0"/>
                        <a:t>geant</a:t>
                      </a:r>
                    </a:p>
                    <a:p>
                      <a:r>
                        <a:rPr lang="fr-CH" sz="2000" dirty="0" smtClean="0"/>
                        <a:t>          équivalant</a:t>
                      </a:r>
                    </a:p>
                    <a:p>
                      <a:r>
                        <a:rPr lang="fr-CH" sz="2000" dirty="0" smtClean="0"/>
                        <a:t>   </a:t>
                      </a:r>
                      <a:r>
                        <a:rPr lang="fr-CH" sz="2000" baseline="0" dirty="0" smtClean="0"/>
                        <a:t> </a:t>
                      </a:r>
                      <a:r>
                        <a:rPr lang="fr-CH" sz="2000" dirty="0" smtClean="0"/>
                        <a:t>      excellant</a:t>
                      </a:r>
                    </a:p>
                    <a:p>
                      <a:r>
                        <a:rPr lang="fr-CH" sz="2000" baseline="0" dirty="0" smtClean="0"/>
                        <a:t>          influant</a:t>
                      </a:r>
                    </a:p>
                    <a:p>
                      <a:r>
                        <a:rPr lang="fr-CH" sz="2000" baseline="0" dirty="0" smtClean="0"/>
                        <a:t>          précédant</a:t>
                      </a:r>
                    </a:p>
                    <a:p>
                      <a:r>
                        <a:rPr lang="fr-CH" sz="2000" baseline="0" dirty="0" smtClean="0"/>
                        <a:t>          présidant</a:t>
                      </a:r>
                    </a:p>
                    <a:p>
                      <a:r>
                        <a:rPr lang="fr-CH" sz="2000" baseline="0" dirty="0" smtClean="0"/>
                        <a:t>          somnolant</a:t>
                      </a:r>
                    </a:p>
                    <a:p>
                      <a:r>
                        <a:rPr lang="fr-CH" sz="2000" baseline="0" dirty="0" smtClean="0"/>
                        <a:t>          fati</a:t>
                      </a:r>
                      <a:r>
                        <a:rPr lang="fr-CH" sz="2000" b="1" i="1" baseline="0" dirty="0" smtClean="0"/>
                        <a:t>guant</a:t>
                      </a:r>
                    </a:p>
                    <a:p>
                      <a:r>
                        <a:rPr lang="fr-CH" sz="2000" baseline="0" dirty="0" smtClean="0"/>
                        <a:t>          navi</a:t>
                      </a:r>
                      <a:r>
                        <a:rPr lang="fr-CH" sz="2000" b="1" i="1" baseline="0" dirty="0" smtClean="0"/>
                        <a:t>guant</a:t>
                      </a:r>
                    </a:p>
                    <a:p>
                      <a:r>
                        <a:rPr lang="fr-CH" sz="2000" baseline="0" dirty="0" smtClean="0"/>
                        <a:t>      communi</a:t>
                      </a:r>
                      <a:r>
                        <a:rPr lang="fr-CH" sz="2000" b="1" i="1" baseline="0" dirty="0" smtClean="0"/>
                        <a:t>quant</a:t>
                      </a:r>
                    </a:p>
                    <a:p>
                      <a:r>
                        <a:rPr lang="fr-CH" sz="2000" baseline="0" dirty="0" smtClean="0"/>
                        <a:t>          fabri</a:t>
                      </a:r>
                      <a:r>
                        <a:rPr lang="fr-CH" sz="2000" b="1" i="1" baseline="0" dirty="0" smtClean="0"/>
                        <a:t>quant</a:t>
                      </a:r>
                    </a:p>
                    <a:p>
                      <a:r>
                        <a:rPr lang="fr-CH" sz="2000" baseline="0" dirty="0" smtClean="0"/>
                        <a:t>        provo</a:t>
                      </a:r>
                      <a:r>
                        <a:rPr lang="fr-CH" sz="2000" b="1" i="1" baseline="0" dirty="0" smtClean="0"/>
                        <a:t>quant</a:t>
                      </a:r>
                    </a:p>
                    <a:p>
                      <a:r>
                        <a:rPr lang="fr-CH" sz="2000" baseline="0" dirty="0" smtClean="0"/>
                        <a:t>         suffo</a:t>
                      </a:r>
                      <a:r>
                        <a:rPr lang="fr-CH" sz="2000" b="1" i="1" baseline="0" dirty="0" smtClean="0"/>
                        <a:t>quant</a:t>
                      </a:r>
                    </a:p>
                    <a:p>
                      <a:r>
                        <a:rPr lang="fr-CH" sz="2000" baseline="0" dirty="0" smtClean="0"/>
                        <a:t>         va</a:t>
                      </a:r>
                      <a:r>
                        <a:rPr lang="fr-CH" sz="2000" b="1" i="1" baseline="0" dirty="0" smtClean="0"/>
                        <a:t>quant</a:t>
                      </a:r>
                    </a:p>
                    <a:p>
                      <a:r>
                        <a:rPr lang="fr-CH" sz="2000" baseline="0" dirty="0" smtClean="0"/>
                        <a:t>         pouvant</a:t>
                      </a:r>
                    </a:p>
                    <a:p>
                      <a:r>
                        <a:rPr lang="fr-CH" sz="2000" baseline="0" dirty="0" smtClean="0"/>
                        <a:t>         sachant</a:t>
                      </a:r>
                    </a:p>
                    <a:p>
                      <a:r>
                        <a:rPr lang="fr-CH" baseline="0" dirty="0" smtClean="0"/>
                        <a:t> </a:t>
                      </a:r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          </a:t>
                      </a:r>
                      <a:r>
                        <a:rPr lang="fr-CH" sz="2000" dirty="0" smtClean="0"/>
                        <a:t>adhérent</a:t>
                      </a:r>
                    </a:p>
                    <a:p>
                      <a:r>
                        <a:rPr lang="fr-CH" sz="2000" dirty="0" smtClean="0"/>
                        <a:t>          différent</a:t>
                      </a:r>
                    </a:p>
                    <a:p>
                      <a:r>
                        <a:rPr lang="fr-CH" sz="2000" baseline="0" dirty="0" smtClean="0"/>
                        <a:t>         diver</a:t>
                      </a:r>
                      <a:r>
                        <a:rPr lang="fr-CH" sz="2000" b="1" i="1" baseline="0" dirty="0" smtClean="0"/>
                        <a:t>gent</a:t>
                      </a:r>
                    </a:p>
                    <a:p>
                      <a:r>
                        <a:rPr lang="fr-CH" sz="2000" baseline="0" dirty="0" smtClean="0"/>
                        <a:t>         négli</a:t>
                      </a:r>
                      <a:r>
                        <a:rPr lang="fr-CH" sz="2000" b="1" i="1" baseline="0" dirty="0" smtClean="0"/>
                        <a:t>gent</a:t>
                      </a:r>
                    </a:p>
                    <a:p>
                      <a:r>
                        <a:rPr lang="fr-CH" sz="2000" baseline="0" dirty="0" smtClean="0"/>
                        <a:t>        équivalent</a:t>
                      </a:r>
                    </a:p>
                    <a:p>
                      <a:r>
                        <a:rPr lang="fr-CH" sz="2000" baseline="0" dirty="0" smtClean="0"/>
                        <a:t>        excellent</a:t>
                      </a:r>
                    </a:p>
                    <a:p>
                      <a:r>
                        <a:rPr lang="fr-CH" sz="2000" baseline="0" dirty="0" smtClean="0"/>
                        <a:t>        influent</a:t>
                      </a:r>
                    </a:p>
                    <a:p>
                      <a:r>
                        <a:rPr lang="fr-CH" sz="2000" baseline="0" dirty="0" smtClean="0"/>
                        <a:t>        précédent</a:t>
                      </a:r>
                    </a:p>
                    <a:p>
                      <a:r>
                        <a:rPr lang="fr-CH" sz="2000" baseline="0" dirty="0" smtClean="0"/>
                        <a:t>        président</a:t>
                      </a:r>
                    </a:p>
                    <a:p>
                      <a:r>
                        <a:rPr lang="fr-CH" sz="2000" baseline="0" dirty="0" smtClean="0"/>
                        <a:t>        somnolent</a:t>
                      </a:r>
                    </a:p>
                    <a:p>
                      <a:r>
                        <a:rPr lang="fr-CH" sz="2000" baseline="0" dirty="0" smtClean="0"/>
                        <a:t>        fati</a:t>
                      </a:r>
                      <a:r>
                        <a:rPr lang="fr-CH" sz="2000" b="1" i="1" baseline="0" dirty="0" smtClean="0"/>
                        <a:t>gant</a:t>
                      </a:r>
                    </a:p>
                    <a:p>
                      <a:r>
                        <a:rPr lang="fr-CH" sz="2000" baseline="0" dirty="0" smtClean="0"/>
                        <a:t>        navi</a:t>
                      </a:r>
                      <a:r>
                        <a:rPr lang="fr-CH" sz="2000" b="1" i="1" baseline="0" dirty="0" smtClean="0"/>
                        <a:t>gant</a:t>
                      </a:r>
                    </a:p>
                    <a:p>
                      <a:r>
                        <a:rPr lang="fr-CH" sz="2000" baseline="0" dirty="0" smtClean="0"/>
                        <a:t>      communi</a:t>
                      </a:r>
                      <a:r>
                        <a:rPr lang="fr-CH" sz="2000" b="1" i="1" baseline="0" dirty="0" smtClean="0"/>
                        <a:t>cant</a:t>
                      </a:r>
                    </a:p>
                    <a:p>
                      <a:r>
                        <a:rPr lang="fr-CH" sz="2000" baseline="0" dirty="0" smtClean="0"/>
                        <a:t> </a:t>
                      </a:r>
                    </a:p>
                    <a:p>
                      <a:r>
                        <a:rPr lang="fr-CH" sz="2000" baseline="0" dirty="0" smtClean="0"/>
                        <a:t>        provo</a:t>
                      </a:r>
                      <a:r>
                        <a:rPr lang="fr-CH" sz="2000" b="1" i="1" baseline="0" dirty="0" smtClean="0"/>
                        <a:t>cant</a:t>
                      </a:r>
                    </a:p>
                    <a:p>
                      <a:r>
                        <a:rPr lang="fr-CH" sz="2000" baseline="0" dirty="0" smtClean="0"/>
                        <a:t>        suffo</a:t>
                      </a:r>
                      <a:r>
                        <a:rPr lang="fr-CH" sz="2000" b="1" i="1" baseline="0" dirty="0" smtClean="0"/>
                        <a:t>cant</a:t>
                      </a:r>
                    </a:p>
                    <a:p>
                      <a:r>
                        <a:rPr lang="fr-CH" sz="2000" baseline="0" dirty="0" smtClean="0"/>
                        <a:t>         va</a:t>
                      </a:r>
                      <a:r>
                        <a:rPr lang="fr-CH" sz="2000" b="1" i="1" baseline="0" dirty="0" smtClean="0"/>
                        <a:t>cant</a:t>
                      </a:r>
                    </a:p>
                    <a:p>
                      <a:r>
                        <a:rPr lang="fr-CH" sz="2000" baseline="0" dirty="0" smtClean="0"/>
                        <a:t>        puissant</a:t>
                      </a:r>
                    </a:p>
                    <a:p>
                      <a:r>
                        <a:rPr lang="fr-CH" sz="2000" baseline="0" dirty="0" smtClean="0"/>
                        <a:t>         savant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dirty="0" smtClean="0"/>
                        <a:t>           adhérent</a:t>
                      </a:r>
                    </a:p>
                    <a:p>
                      <a:endParaRPr lang="fr-CH" sz="2000" dirty="0" smtClean="0"/>
                    </a:p>
                    <a:p>
                      <a:endParaRPr lang="fr-CH" sz="2000" dirty="0" smtClean="0"/>
                    </a:p>
                    <a:p>
                      <a:endParaRPr lang="fr-CH" sz="2000" dirty="0" smtClean="0"/>
                    </a:p>
                    <a:p>
                      <a:r>
                        <a:rPr lang="fr-CH" sz="2000" dirty="0" smtClean="0"/>
                        <a:t>         équivalent</a:t>
                      </a:r>
                    </a:p>
                    <a:p>
                      <a:endParaRPr lang="fr-CH" sz="2000" dirty="0" smtClean="0"/>
                    </a:p>
                    <a:p>
                      <a:endParaRPr lang="fr-CH" sz="2000" dirty="0" smtClean="0"/>
                    </a:p>
                    <a:p>
                      <a:r>
                        <a:rPr lang="fr-CH" sz="2000" baseline="0" dirty="0" smtClean="0"/>
                        <a:t>         précédent</a:t>
                      </a:r>
                    </a:p>
                    <a:p>
                      <a:r>
                        <a:rPr lang="fr-CH" sz="2000" baseline="0" dirty="0" smtClean="0"/>
                        <a:t>         présidant</a:t>
                      </a:r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r>
                        <a:rPr lang="fr-CH" sz="2000" baseline="0" dirty="0" smtClean="0"/>
                        <a:t>         fabri</a:t>
                      </a:r>
                      <a:r>
                        <a:rPr lang="fr-CH" sz="2000" b="1" i="1" baseline="0" dirty="0" smtClean="0"/>
                        <a:t>cant</a:t>
                      </a:r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endParaRPr lang="fr-CH" sz="2000" baseline="0" dirty="0" smtClean="0"/>
                    </a:p>
                    <a:p>
                      <a:r>
                        <a:rPr lang="fr-CH" sz="2000" baseline="0" dirty="0" smtClean="0"/>
                        <a:t>           savant</a:t>
                      </a:r>
                      <a:endParaRPr lang="fr-CH" sz="2000" dirty="0" smtClean="0"/>
                    </a:p>
                    <a:p>
                      <a:r>
                        <a:rPr lang="fr-CH" dirty="0" smtClean="0"/>
                        <a:t> 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222</Words>
  <Application>Microsoft Office PowerPoint</Application>
  <PresentationFormat>Affichage à l'écran (4:3)</PresentationFormat>
  <Paragraphs>123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Le participe présent et l’adjectif verbal</vt:lpstr>
      <vt:lpstr>Diapositive 2</vt:lpstr>
      <vt:lpstr>Particularités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participe présent et l’adjectif verbal</dc:title>
  <dc:creator>Savioz Olga</dc:creator>
  <cp:lastModifiedBy>Savioz Olga</cp:lastModifiedBy>
  <cp:revision>4</cp:revision>
  <dcterms:created xsi:type="dcterms:W3CDTF">2015-11-26T10:37:36Z</dcterms:created>
  <dcterms:modified xsi:type="dcterms:W3CDTF">2015-11-26T10:41:51Z</dcterms:modified>
</cp:coreProperties>
</file>