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eegalloromain.grandlyon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peuplement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2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6" t="13823" r="36103" b="36422"/>
          <a:stretch/>
        </p:blipFill>
        <p:spPr bwMode="auto">
          <a:xfrm>
            <a:off x="467544" y="404664"/>
            <a:ext cx="7920000" cy="61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49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Grecs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VIII et VIIe s. avant JC :</a:t>
            </a:r>
          </a:p>
          <a:p>
            <a:r>
              <a:rPr lang="fr-FR" dirty="0" smtClean="0">
                <a:sym typeface="Wingdings" pitchFamily="2" charset="2"/>
              </a:rPr>
              <a:t>Marseille </a:t>
            </a:r>
            <a:r>
              <a:rPr lang="fr-FR" dirty="0">
                <a:sym typeface="Wingdings" pitchFamily="2" charset="2"/>
              </a:rPr>
              <a:t>en – 2 600 av. JC, </a:t>
            </a:r>
            <a:r>
              <a:rPr lang="fr-FR" dirty="0" smtClean="0">
                <a:sym typeface="Wingdings" pitchFamily="2" charset="2"/>
              </a:rPr>
              <a:t>Nice</a:t>
            </a:r>
          </a:p>
          <a:p>
            <a:r>
              <a:rPr lang="fr-FR" dirty="0" smtClean="0">
                <a:sym typeface="Wingdings" pitchFamily="2" charset="2"/>
              </a:rPr>
              <a:t>Culture &amp; langue (</a:t>
            </a:r>
            <a:r>
              <a:rPr lang="fr-FR" i="1" dirty="0" smtClean="0">
                <a:sym typeface="Wingdings" pitchFamily="2" charset="2"/>
              </a:rPr>
              <a:t>une hypothèse, l’hexagone, …</a:t>
            </a:r>
            <a:r>
              <a:rPr lang="fr-FR" dirty="0" smtClean="0">
                <a:sym typeface="Wingdings" pitchFamily="2" charset="2"/>
              </a:rPr>
              <a:t>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56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Gaulois, puis les Romains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Le </a:t>
            </a:r>
            <a:r>
              <a:rPr lang="fr-FR" dirty="0" smtClean="0"/>
              <a:t>tonneau</a:t>
            </a:r>
          </a:p>
          <a:p>
            <a:endParaRPr lang="fr-FR" dirty="0" smtClean="0"/>
          </a:p>
          <a:p>
            <a:r>
              <a:rPr lang="fr-FR" dirty="0" smtClean="0"/>
              <a:t>Une épée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outils pour les récoltes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Mots </a:t>
            </a:r>
            <a:r>
              <a:rPr lang="fr-FR" dirty="0"/>
              <a:t>: </a:t>
            </a:r>
            <a:r>
              <a:rPr lang="fr-FR" i="1" dirty="0"/>
              <a:t>le mouton, la </a:t>
            </a:r>
            <a:r>
              <a:rPr lang="fr-FR" i="1" dirty="0" smtClean="0"/>
              <a:t>boue, …</a:t>
            </a:r>
          </a:p>
          <a:p>
            <a:r>
              <a:rPr lang="fr-FR" dirty="0" smtClean="0"/>
              <a:t>Chef gaulois : Vercingétorix (mort à la bataille d’Alésia, -46)</a:t>
            </a: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https://upload.wikimedia.org/wikipedia/commons/thumb/2/2a/Tonneaux_neufs.JPG/220px-Tonneaux_neuf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91820"/>
            <a:ext cx="2095500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Résultat de recherche d'images pour &quot;épée gauloise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79127"/>
            <a:ext cx="5760720" cy="1257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Résultat de recherche d'images pour &quot;moissonneuse gauloise&quot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36411"/>
            <a:ext cx="2592000" cy="14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7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Romains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Jusque </a:t>
            </a:r>
            <a:r>
              <a:rPr lang="fr-FR" dirty="0"/>
              <a:t>la conquête des Gaules (-52 </a:t>
            </a:r>
            <a:r>
              <a:rPr lang="fr-FR" dirty="0" smtClean="0"/>
              <a:t>av. </a:t>
            </a:r>
            <a:r>
              <a:rPr lang="fr-FR" dirty="0"/>
              <a:t>JC) par Jules César</a:t>
            </a:r>
          </a:p>
          <a:p>
            <a:r>
              <a:rPr lang="fr-FR" dirty="0">
                <a:sym typeface="Wingdings" pitchFamily="2" charset="2"/>
              </a:rPr>
              <a:t> civilisation gallo-romaine</a:t>
            </a:r>
          </a:p>
          <a:p>
            <a:r>
              <a:rPr lang="fr-FR" dirty="0">
                <a:sym typeface="Wingdings" pitchFamily="2" charset="2"/>
              </a:rPr>
              <a:t>Lugdunum – 43 </a:t>
            </a:r>
            <a:r>
              <a:rPr lang="fr-FR" dirty="0" smtClean="0">
                <a:sym typeface="Wingdings" pitchFamily="2" charset="2"/>
              </a:rPr>
              <a:t>av. JC (Lyon)</a:t>
            </a:r>
            <a:endParaRPr lang="fr-FR" dirty="0">
              <a:sym typeface="Wingdings" pitchFamily="2" charset="2"/>
            </a:endParaRPr>
          </a:p>
          <a:p>
            <a:r>
              <a:rPr lang="fr-FR" dirty="0">
                <a:sym typeface="Wingdings" pitchFamily="2" charset="2"/>
              </a:rPr>
              <a:t>Aspect latin : culture, </a:t>
            </a:r>
            <a:r>
              <a:rPr lang="fr-FR" dirty="0" smtClean="0">
                <a:sym typeface="Wingdings" pitchFamily="2" charset="2"/>
              </a:rPr>
              <a:t>langue (</a:t>
            </a:r>
            <a:r>
              <a:rPr lang="fr-FR" i="1" dirty="0" smtClean="0">
                <a:sym typeface="Wingdings" pitchFamily="2" charset="2"/>
              </a:rPr>
              <a:t>aquarium, aqueduc, …)</a:t>
            </a:r>
          </a:p>
          <a:p>
            <a:r>
              <a:rPr lang="fr-FR" i="1" dirty="0">
                <a:hlinkClick r:id="rId2"/>
              </a:rPr>
              <a:t>http://www.museegalloromain.grandlyon.com</a:t>
            </a:r>
            <a:r>
              <a:rPr lang="fr-FR" i="1" dirty="0" smtClean="0">
                <a:hlinkClick r:id="rId2"/>
              </a:rPr>
              <a:t>/</a:t>
            </a:r>
            <a:endParaRPr lang="fr-FR" i="1" dirty="0" smtClean="0"/>
          </a:p>
          <a:p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2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Celtes &amp; les </a:t>
            </a:r>
            <a:r>
              <a:rPr lang="fr-FR" dirty="0" smtClean="0"/>
              <a:t>Francs - </a:t>
            </a:r>
            <a:r>
              <a:rPr lang="fr-FR" dirty="0" smtClean="0"/>
              <a:t>V </a:t>
            </a:r>
            <a:r>
              <a:rPr lang="fr-FR" dirty="0"/>
              <a:t>et VI e s.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 732 : les Francs repoussent les Arabes à la bataille de Poitiers</a:t>
            </a:r>
          </a:p>
          <a:p>
            <a:r>
              <a:rPr lang="fr-FR" dirty="0" smtClean="0">
                <a:sym typeface="Wingdings" pitchFamily="2" charset="2"/>
              </a:rPr>
              <a:t>couronnement du roi </a:t>
            </a:r>
            <a:r>
              <a:rPr lang="fr-FR" dirty="0" smtClean="0">
                <a:sym typeface="Wingdings" pitchFamily="2" charset="2"/>
              </a:rPr>
              <a:t>Charlemagne</a:t>
            </a:r>
          </a:p>
          <a:p>
            <a:endParaRPr lang="fr-FR" dirty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Mots d’origine celtique :</a:t>
            </a:r>
            <a:r>
              <a:rPr lang="fr-FR" dirty="0"/>
              <a:t> </a:t>
            </a:r>
            <a:r>
              <a:rPr lang="fr-FR" dirty="0" smtClean="0"/>
              <a:t>une </a:t>
            </a:r>
            <a:r>
              <a:rPr lang="fr-FR" i="1" dirty="0" smtClean="0"/>
              <a:t>ruche, une barque</a:t>
            </a:r>
            <a:r>
              <a:rPr lang="fr-FR" i="1" dirty="0"/>
              <a:t>, </a:t>
            </a:r>
            <a:r>
              <a:rPr lang="fr-FR" i="1" dirty="0" smtClean="0"/>
              <a:t>un chemin</a:t>
            </a:r>
            <a:r>
              <a:rPr lang="fr-FR" i="1" dirty="0"/>
              <a:t>, </a:t>
            </a:r>
            <a:r>
              <a:rPr lang="fr-FR" i="1" dirty="0" smtClean="0"/>
              <a:t>une lieue</a:t>
            </a:r>
            <a:r>
              <a:rPr lang="fr-FR" i="1" dirty="0"/>
              <a:t>, </a:t>
            </a:r>
            <a:r>
              <a:rPr lang="fr-FR" i="1" dirty="0" smtClean="0"/>
              <a:t>une lande, une roche</a:t>
            </a:r>
            <a:r>
              <a:rPr lang="fr-FR" i="1" dirty="0"/>
              <a:t>, </a:t>
            </a:r>
            <a:r>
              <a:rPr lang="fr-FR" i="1" dirty="0" smtClean="0"/>
              <a:t>un char</a:t>
            </a:r>
            <a:r>
              <a:rPr lang="fr-FR" i="1" dirty="0"/>
              <a:t>, </a:t>
            </a:r>
            <a:r>
              <a:rPr lang="fr-FR" i="1" dirty="0" smtClean="0"/>
              <a:t>un bec, petit …</a:t>
            </a:r>
          </a:p>
          <a:p>
            <a:r>
              <a:rPr lang="fr-FR" dirty="0">
                <a:sym typeface="Wingdings" pitchFamily="2" charset="2"/>
              </a:rPr>
              <a:t>Mots </a:t>
            </a:r>
            <a:r>
              <a:rPr lang="fr-FR" dirty="0" smtClean="0">
                <a:sym typeface="Wingdings" pitchFamily="2" charset="2"/>
              </a:rPr>
              <a:t>d’origine franc : </a:t>
            </a:r>
            <a:r>
              <a:rPr lang="fr-FR" i="1" dirty="0" smtClean="0">
                <a:sym typeface="Wingdings" pitchFamily="2" charset="2"/>
              </a:rPr>
              <a:t>la guerre, la fraise, bleu, le jardin, la troupe, randonner, </a:t>
            </a:r>
            <a:r>
              <a:rPr lang="fr-FR" i="1" dirty="0" smtClean="0">
                <a:sym typeface="Wingdings" pitchFamily="2" charset="2"/>
              </a:rPr>
              <a:t>un maçon</a:t>
            </a:r>
            <a:r>
              <a:rPr lang="fr-FR" i="1" dirty="0" smtClean="0">
                <a:sym typeface="Wingdings" pitchFamily="2" charset="2"/>
              </a:rPr>
              <a:t>, haut …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8383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Vikings  IX e 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 Normandie</a:t>
            </a:r>
          </a:p>
          <a:p>
            <a:endParaRPr lang="fr-FR" dirty="0"/>
          </a:p>
          <a:p>
            <a:r>
              <a:rPr lang="fr-FR" dirty="0" smtClean="0"/>
              <a:t>Mots :</a:t>
            </a:r>
          </a:p>
          <a:p>
            <a:r>
              <a:rPr lang="fr-FR" dirty="0" smtClean="0"/>
              <a:t>Domaine des bateaux, de la construction navale, de la mer et la pêche</a:t>
            </a:r>
          </a:p>
          <a:p>
            <a:r>
              <a:rPr lang="fr-FR" i="1" dirty="0"/>
              <a:t>Le “</a:t>
            </a:r>
            <a:r>
              <a:rPr lang="fr-FR" b="1" i="1" dirty="0" err="1"/>
              <a:t>Skuta</a:t>
            </a:r>
            <a:r>
              <a:rPr lang="fr-FR" i="1" dirty="0"/>
              <a:t>” en Viking, un petit bateau léger et rapide qui sert de liaison entre les navires et aussi </a:t>
            </a:r>
            <a:r>
              <a:rPr lang="fr-FR" i="1" dirty="0" smtClean="0"/>
              <a:t>d’éclaireur.  Ce </a:t>
            </a:r>
            <a:r>
              <a:rPr lang="fr-FR" i="1" dirty="0"/>
              <a:t>mot est à l’origine du mot “</a:t>
            </a:r>
            <a:r>
              <a:rPr lang="fr-FR" b="1" i="1" dirty="0"/>
              <a:t>scout</a:t>
            </a:r>
            <a:r>
              <a:rPr lang="fr-FR" i="1" dirty="0"/>
              <a:t>” </a:t>
            </a:r>
            <a:r>
              <a:rPr lang="fr-FR" i="1"/>
              <a:t>en </a:t>
            </a:r>
            <a:r>
              <a:rPr lang="fr-FR" i="1" smtClean="0"/>
              <a:t>anglais </a:t>
            </a:r>
            <a:r>
              <a:rPr lang="fr-FR" i="1" dirty="0"/>
              <a:t>et </a:t>
            </a:r>
            <a:r>
              <a:rPr lang="fr-FR" i="1"/>
              <a:t>en </a:t>
            </a:r>
            <a:r>
              <a:rPr lang="fr-FR" i="1" smtClean="0"/>
              <a:t>français</a:t>
            </a:r>
            <a:r>
              <a:rPr lang="fr-F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9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212</Words>
  <Application>Microsoft Office PowerPoint</Application>
  <PresentationFormat>Affichage à l'écran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 peuplement</vt:lpstr>
      <vt:lpstr>Présentation PowerPoint</vt:lpstr>
      <vt:lpstr>Les Grecs</vt:lpstr>
      <vt:lpstr>Les Gaulois, puis les Romains</vt:lpstr>
      <vt:lpstr>Les Romains</vt:lpstr>
      <vt:lpstr>Les Celtes &amp; les Francs - V et VI e s. </vt:lpstr>
      <vt:lpstr>Les Vikings  IX e 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peuplement</dc:title>
  <dc:creator>DIDELOT Anne</dc:creator>
  <cp:lastModifiedBy>DIDELOT Anne</cp:lastModifiedBy>
  <cp:revision>5</cp:revision>
  <dcterms:created xsi:type="dcterms:W3CDTF">2017-02-09T13:48:44Z</dcterms:created>
  <dcterms:modified xsi:type="dcterms:W3CDTF">2017-02-09T17:12:00Z</dcterms:modified>
</cp:coreProperties>
</file>