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84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50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02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41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95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99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49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88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03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5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88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2F0F5-DC4D-D84F-9AC7-087132E7CE2E}" type="datetimeFigureOut">
              <a:rPr lang="fr-FR" smtClean="0"/>
              <a:t>31/03/18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F8FCC-3820-1C49-9AE2-8B36E4C54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78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13" y="1185119"/>
            <a:ext cx="7952910" cy="442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7048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Sabrina Debruxelles</dc:creator>
  <cp:lastModifiedBy>Sabrina Debruxelles</cp:lastModifiedBy>
  <cp:revision>1</cp:revision>
  <dcterms:created xsi:type="dcterms:W3CDTF">2018-03-31T10:56:25Z</dcterms:created>
  <dcterms:modified xsi:type="dcterms:W3CDTF">2018-03-31T10:57:52Z</dcterms:modified>
</cp:coreProperties>
</file>