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DF22F-9DDD-4A8E-B1DB-5860DE2E7AF3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F727-5528-4A27-BA64-E4548F581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DF22F-9DDD-4A8E-B1DB-5860DE2E7AF3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F727-5528-4A27-BA64-E4548F581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DF22F-9DDD-4A8E-B1DB-5860DE2E7AF3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F727-5528-4A27-BA64-E4548F581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DF22F-9DDD-4A8E-B1DB-5860DE2E7AF3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F727-5528-4A27-BA64-E4548F581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DF22F-9DDD-4A8E-B1DB-5860DE2E7AF3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F727-5528-4A27-BA64-E4548F581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DF22F-9DDD-4A8E-B1DB-5860DE2E7AF3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F727-5528-4A27-BA64-E4548F581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DF22F-9DDD-4A8E-B1DB-5860DE2E7AF3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F727-5528-4A27-BA64-E4548F581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DF22F-9DDD-4A8E-B1DB-5860DE2E7AF3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F727-5528-4A27-BA64-E4548F581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DF22F-9DDD-4A8E-B1DB-5860DE2E7AF3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F727-5528-4A27-BA64-E4548F581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DF22F-9DDD-4A8E-B1DB-5860DE2E7AF3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F727-5528-4A27-BA64-E4548F581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DF22F-9DDD-4A8E-B1DB-5860DE2E7AF3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F727-5528-4A27-BA64-E4548F581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DF22F-9DDD-4A8E-B1DB-5860DE2E7AF3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BF727-5528-4A27-BA64-E4548F5817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714744" y="5357826"/>
            <a:ext cx="17475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MA" sz="4400" b="1" dirty="0" err="1" smtClean="0">
                <a:solidFill>
                  <a:srgbClr val="FF0000"/>
                </a:solidFill>
              </a:rPr>
              <a:t>بكتيريات</a:t>
            </a:r>
            <a:endParaRPr lang="fr-FR" sz="3600" b="1" dirty="0">
              <a:solidFill>
                <a:srgbClr val="FF0000"/>
              </a:solidFill>
            </a:endParaRPr>
          </a:p>
        </p:txBody>
      </p:sp>
      <p:pic>
        <p:nvPicPr>
          <p:cNvPr id="2051" name="Picture 3" descr="C:\Users\compaq\Pictures\untitled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0"/>
            <a:ext cx="6072230" cy="51435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2854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ompaq\Pictures\070206-skin-microbes_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14290"/>
            <a:ext cx="7042260" cy="4857784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373661" y="5286388"/>
            <a:ext cx="4629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MA" sz="4000" b="1" dirty="0" err="1" smtClean="0">
                <a:solidFill>
                  <a:srgbClr val="FF0000"/>
                </a:solidFill>
              </a:rPr>
              <a:t>بكتيريات</a:t>
            </a:r>
            <a:r>
              <a:rPr lang="ar-MA" sz="4000" b="1" dirty="0" smtClean="0">
                <a:solidFill>
                  <a:srgbClr val="FF0000"/>
                </a:solidFill>
              </a:rPr>
              <a:t> على جلد الإنسان </a:t>
            </a:r>
            <a:endParaRPr lang="fr-FR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7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compaq\Pictures\protozoai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571480"/>
            <a:ext cx="5734692" cy="4357718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3643306" y="5429264"/>
            <a:ext cx="21130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MA" sz="4000" b="1" dirty="0" smtClean="0">
                <a:solidFill>
                  <a:srgbClr val="FF0000"/>
                </a:solidFill>
              </a:rPr>
              <a:t>حيوان أولي</a:t>
            </a:r>
            <a:endParaRPr lang="fr-FR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8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compaq\Pictures\Virus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500041"/>
            <a:ext cx="5000660" cy="4419774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3929058" y="5500702"/>
            <a:ext cx="13051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MA" sz="4800" b="1" dirty="0" err="1" smtClean="0">
                <a:solidFill>
                  <a:srgbClr val="FF0000"/>
                </a:solidFill>
              </a:rPr>
              <a:t>حمات</a:t>
            </a:r>
            <a:endParaRPr lang="fr-FR" sz="4800" b="1" dirty="0">
              <a:solidFill>
                <a:srgbClr val="FF0000"/>
              </a:solidFill>
            </a:endParaRPr>
          </a:p>
        </p:txBody>
      </p:sp>
      <p:pic>
        <p:nvPicPr>
          <p:cNvPr id="5123" name="Picture 3" descr="C:\Users\compaq\Pictures\img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0"/>
            <a:ext cx="5022993" cy="5429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4571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8194" name="Picture 2" descr="C:\Users\compaq\Pictures\saprolegn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0"/>
            <a:ext cx="7362733" cy="5500702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4000496" y="5786454"/>
            <a:ext cx="15488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MA" sz="4400" b="1" dirty="0" smtClean="0">
                <a:solidFill>
                  <a:srgbClr val="FF0000"/>
                </a:solidFill>
              </a:rPr>
              <a:t>فطريات</a:t>
            </a:r>
            <a:endParaRPr lang="fr-FR" sz="4400" b="1" dirty="0">
              <a:solidFill>
                <a:srgbClr val="FF0000"/>
              </a:solidFill>
            </a:endParaRPr>
          </a:p>
        </p:txBody>
      </p:sp>
      <p:pic>
        <p:nvPicPr>
          <p:cNvPr id="8195" name="Picture 3" descr="C:\Users\compaq\Pictures\Asexual%20structures%20of%20Aspergillus%20niger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643042" y="0"/>
            <a:ext cx="6227872" cy="57150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0905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9218" name="Picture 2" descr="C:\Users\compaq\Pictures\Baker%27s%20yeast%20buddin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0"/>
            <a:ext cx="5929354" cy="545146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4071934" y="5786454"/>
            <a:ext cx="13388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MA" sz="4800" b="1" dirty="0" smtClean="0">
                <a:solidFill>
                  <a:srgbClr val="FF0000"/>
                </a:solidFill>
              </a:rPr>
              <a:t>خمائر</a:t>
            </a:r>
            <a:endParaRPr lang="fr-F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00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10</Words>
  <Application>Microsoft Office PowerPoint</Application>
  <PresentationFormat>Affichage à l'écran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compaq</dc:creator>
  <cp:lastModifiedBy>mohamed</cp:lastModifiedBy>
  <cp:revision>8</cp:revision>
  <dcterms:created xsi:type="dcterms:W3CDTF">2009-04-21T22:54:51Z</dcterms:created>
  <dcterms:modified xsi:type="dcterms:W3CDTF">2016-03-24T22:39:24Z</dcterms:modified>
</cp:coreProperties>
</file>