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A1E68-033A-4F0B-8DAA-45D298D40338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984DB-1F8F-45A9-8322-7ABC413F1B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984DB-1F8F-45A9-8322-7ABC413F1BE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089-7C55-4C2D-8E52-D447AA7349A8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16-ED48-490E-A8FD-1AEFE41CC5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089-7C55-4C2D-8E52-D447AA7349A8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16-ED48-490E-A8FD-1AEFE41CC5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089-7C55-4C2D-8E52-D447AA7349A8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16-ED48-490E-A8FD-1AEFE41CC5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089-7C55-4C2D-8E52-D447AA7349A8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16-ED48-490E-A8FD-1AEFE41CC5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089-7C55-4C2D-8E52-D447AA7349A8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16-ED48-490E-A8FD-1AEFE41CC5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089-7C55-4C2D-8E52-D447AA7349A8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16-ED48-490E-A8FD-1AEFE41CC5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089-7C55-4C2D-8E52-D447AA7349A8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16-ED48-490E-A8FD-1AEFE41CC5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089-7C55-4C2D-8E52-D447AA7349A8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16-ED48-490E-A8FD-1AEFE41CC5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089-7C55-4C2D-8E52-D447AA7349A8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16-ED48-490E-A8FD-1AEFE41CC5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089-7C55-4C2D-8E52-D447AA7349A8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16-ED48-490E-A8FD-1AEFE41CC5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D089-7C55-4C2D-8E52-D447AA7349A8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16-ED48-490E-A8FD-1AEFE41CC5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6D089-7C55-4C2D-8E52-D447AA7349A8}" type="datetimeFigureOut">
              <a:rPr lang="fr-FR" smtClean="0"/>
              <a:pPr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0D816-ED48-490E-A8FD-1AEFE41CC5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givr\Desktop\dossier 2018 2019\photos 2018-2019\lapin\20181210_142558.jpg"/>
          <p:cNvPicPr>
            <a:picLocks noChangeAspect="1" noChangeArrowheads="1"/>
          </p:cNvPicPr>
          <p:nvPr/>
        </p:nvPicPr>
        <p:blipFill>
          <a:blip r:embed="rId3" cstate="print"/>
          <a:srcRect r="11607" b="11335"/>
          <a:stretch>
            <a:fillRect/>
          </a:stretch>
        </p:blipFill>
        <p:spPr bwMode="auto">
          <a:xfrm>
            <a:off x="4283968" y="332656"/>
            <a:ext cx="2376264" cy="1340768"/>
          </a:xfrm>
          <a:prstGeom prst="rect">
            <a:avLst/>
          </a:prstGeom>
          <a:noFill/>
        </p:spPr>
      </p:pic>
      <p:pic>
        <p:nvPicPr>
          <p:cNvPr id="1027" name="Picture 3" descr="C:\Users\agivr\Desktop\dossier 2018 2019\photos 2018-2019\lapin\20181210_142618.jpg"/>
          <p:cNvPicPr>
            <a:picLocks noChangeAspect="1" noChangeArrowheads="1"/>
          </p:cNvPicPr>
          <p:nvPr/>
        </p:nvPicPr>
        <p:blipFill>
          <a:blip r:embed="rId4" cstate="print"/>
          <a:srcRect t="-12705" r="15433"/>
          <a:stretch>
            <a:fillRect/>
          </a:stretch>
        </p:blipFill>
        <p:spPr bwMode="auto">
          <a:xfrm>
            <a:off x="179512" y="0"/>
            <a:ext cx="2232248" cy="1673424"/>
          </a:xfrm>
          <a:prstGeom prst="rect">
            <a:avLst/>
          </a:prstGeom>
          <a:noFill/>
        </p:spPr>
      </p:pic>
      <p:pic>
        <p:nvPicPr>
          <p:cNvPr id="1028" name="Picture 4" descr="C:\Users\agivr\Desktop\dossier 2018 2019\photos 2018-2019\lapin\20181210_1428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988840"/>
            <a:ext cx="1313946" cy="2335904"/>
          </a:xfrm>
          <a:prstGeom prst="rect">
            <a:avLst/>
          </a:prstGeom>
          <a:noFill/>
        </p:spPr>
      </p:pic>
      <p:pic>
        <p:nvPicPr>
          <p:cNvPr id="1030" name="Picture 6" descr="C:\Users\agivr\Desktop\dossier 2018 2019\photos 2018-2019\lapin\20181127_13112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1412776"/>
            <a:ext cx="1440160" cy="1920213"/>
          </a:xfrm>
          <a:prstGeom prst="rect">
            <a:avLst/>
          </a:prstGeom>
          <a:noFill/>
        </p:spPr>
      </p:pic>
      <p:pic>
        <p:nvPicPr>
          <p:cNvPr id="1031" name="Picture 7" descr="C:\Users\agivr\Desktop\dossier 2018 2019\photos 2018-2019\lapin\20181127_131457.jpg"/>
          <p:cNvPicPr>
            <a:picLocks noChangeAspect="1" noChangeArrowheads="1"/>
          </p:cNvPicPr>
          <p:nvPr/>
        </p:nvPicPr>
        <p:blipFill>
          <a:blip r:embed="rId7" cstate="print"/>
          <a:srcRect t="14423" r="11538"/>
          <a:stretch>
            <a:fillRect/>
          </a:stretch>
        </p:blipFill>
        <p:spPr bwMode="auto">
          <a:xfrm>
            <a:off x="1691680" y="1700808"/>
            <a:ext cx="1656184" cy="2136237"/>
          </a:xfrm>
          <a:prstGeom prst="rect">
            <a:avLst/>
          </a:prstGeom>
          <a:noFill/>
        </p:spPr>
      </p:pic>
      <p:pic>
        <p:nvPicPr>
          <p:cNvPr id="1033" name="Picture 9" descr="C:\Users\agivr\Desktop\dossier 2018 2019\photos 2018-2019\lapin\20181130_11445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3284984"/>
            <a:ext cx="1512168" cy="2016224"/>
          </a:xfrm>
          <a:prstGeom prst="rect">
            <a:avLst/>
          </a:prstGeom>
          <a:noFill/>
        </p:spPr>
      </p:pic>
      <p:pic>
        <p:nvPicPr>
          <p:cNvPr id="1034" name="Picture 10" descr="C:\Users\agivr\Desktop\dossier 2018 2019\photos 2018-2019\lapin\20181130_114537.jpg"/>
          <p:cNvPicPr>
            <a:picLocks noChangeAspect="1" noChangeArrowheads="1"/>
          </p:cNvPicPr>
          <p:nvPr/>
        </p:nvPicPr>
        <p:blipFill>
          <a:blip r:embed="rId9" cstate="print"/>
          <a:srcRect l="-8000" t="6011" r="16000"/>
          <a:stretch>
            <a:fillRect/>
          </a:stretch>
        </p:blipFill>
        <p:spPr bwMode="auto">
          <a:xfrm>
            <a:off x="2555776" y="0"/>
            <a:ext cx="1656184" cy="2255983"/>
          </a:xfrm>
          <a:prstGeom prst="rect">
            <a:avLst/>
          </a:prstGeom>
          <a:noFill/>
        </p:spPr>
      </p:pic>
      <p:pic>
        <p:nvPicPr>
          <p:cNvPr id="1035" name="Picture 11" descr="C:\Users\agivr\Desktop\dossier 2018 2019\photos 2018-2019\lapin\20181130_13264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60232" y="0"/>
            <a:ext cx="1800000" cy="2400000"/>
          </a:xfrm>
          <a:prstGeom prst="rect">
            <a:avLst/>
          </a:prstGeom>
          <a:noFill/>
        </p:spPr>
      </p:pic>
      <p:pic>
        <p:nvPicPr>
          <p:cNvPr id="1036" name="Picture 12" descr="C:\Users\agivr\Desktop\dossier 2018 2019\photos 2018-2019\lapin\20181127_111148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92280" y="2420888"/>
            <a:ext cx="1800000" cy="2400000"/>
          </a:xfrm>
          <a:prstGeom prst="rect">
            <a:avLst/>
          </a:prstGeom>
          <a:noFill/>
        </p:spPr>
      </p:pic>
      <p:pic>
        <p:nvPicPr>
          <p:cNvPr id="1037" name="Picture 13" descr="C:\Users\agivr\Desktop\dossier 2018 2019\photos 2018-2019\lapin\20181127_111046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63888" y="1916832"/>
            <a:ext cx="1800000" cy="2400000"/>
          </a:xfrm>
          <a:prstGeom prst="rect">
            <a:avLst/>
          </a:prstGeom>
          <a:noFill/>
        </p:spPr>
      </p:pic>
      <p:sp>
        <p:nvSpPr>
          <p:cNvPr id="18" name="ZoneTexte 17"/>
          <p:cNvSpPr txBox="1"/>
          <p:nvPr/>
        </p:nvSpPr>
        <p:spPr>
          <a:xfrm>
            <a:off x="1979712" y="4437112"/>
            <a:ext cx="5688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Nous  avons un lapin depuis nov</a:t>
            </a:r>
            <a:r>
              <a:rPr lang="fr-FR" dirty="0" smtClean="0"/>
              <a:t>embre. Nous pensions que c’était </a:t>
            </a:r>
            <a:r>
              <a:rPr lang="fr-FR" smtClean="0"/>
              <a:t>une  fille. </a:t>
            </a:r>
            <a:endParaRPr lang="fr-FR" dirty="0" smtClean="0"/>
          </a:p>
          <a:p>
            <a:r>
              <a:rPr lang="fr-FR" dirty="0" smtClean="0"/>
              <a:t>Le  </a:t>
            </a:r>
            <a:r>
              <a:rPr lang="fr-FR" dirty="0" smtClean="0"/>
              <a:t>lapin est allé chez  le  vétérinaire. </a:t>
            </a:r>
          </a:p>
          <a:p>
            <a:r>
              <a:rPr lang="fr-FR" dirty="0" smtClean="0"/>
              <a:t>Il  a été  vacciné. </a:t>
            </a:r>
          </a:p>
          <a:p>
            <a:r>
              <a:rPr lang="fr-FR" dirty="0" smtClean="0"/>
              <a:t>Surprise : Aurore  est  un garçon !!</a:t>
            </a:r>
          </a:p>
          <a:p>
            <a:r>
              <a:rPr lang="fr-FR" dirty="0" smtClean="0"/>
              <a:t>Nous  allons  lui chercher  ensemble un nouveau  nom.</a:t>
            </a:r>
          </a:p>
          <a:p>
            <a:endParaRPr lang="fr-FR" dirty="0" smtClean="0"/>
          </a:p>
          <a:p>
            <a:pPr algn="ctr"/>
            <a:r>
              <a:rPr lang="fr-FR" dirty="0" smtClean="0"/>
              <a:t>Naël , rédacteur pour le cycle 1- 10 décembre 2018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4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54</Words>
  <Application>Microsoft Office PowerPoint</Application>
  <PresentationFormat>Affichage à l'écran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agivr</dc:creator>
  <cp:lastModifiedBy>agivr</cp:lastModifiedBy>
  <cp:revision>2</cp:revision>
  <dcterms:created xsi:type="dcterms:W3CDTF">2018-12-10T14:15:13Z</dcterms:created>
  <dcterms:modified xsi:type="dcterms:W3CDTF">2018-12-14T13:52:53Z</dcterms:modified>
</cp:coreProperties>
</file>