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86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angle à coins arrond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656E7-647E-40CA-A719-625F4402D23D}" type="datetimeFigureOut">
              <a:rPr lang="fr-CH" smtClean="0"/>
              <a:pPr/>
              <a:t>18.09.2016</a:t>
            </a:fld>
            <a:endParaRPr lang="fr-CH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C1681A7-10E5-4D31-89FA-50930723D31B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656E7-647E-40CA-A719-625F4402D23D}" type="datetimeFigureOut">
              <a:rPr lang="fr-CH" smtClean="0"/>
              <a:pPr/>
              <a:t>18.09.2016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81A7-10E5-4D31-89FA-50930723D31B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656E7-647E-40CA-A719-625F4402D23D}" type="datetimeFigureOut">
              <a:rPr lang="fr-CH" smtClean="0"/>
              <a:pPr/>
              <a:t>18.09.2016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81A7-10E5-4D31-89FA-50930723D31B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656E7-647E-40CA-A719-625F4402D23D}" type="datetimeFigureOut">
              <a:rPr lang="fr-CH" smtClean="0"/>
              <a:pPr/>
              <a:t>18.09.2016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81A7-10E5-4D31-89FA-50930723D31B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angle à coins arrond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656E7-647E-40CA-A719-625F4402D23D}" type="datetimeFigureOut">
              <a:rPr lang="fr-CH" smtClean="0"/>
              <a:pPr/>
              <a:t>18.09.2016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fr-CH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C1681A7-10E5-4D31-89FA-50930723D31B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656E7-647E-40CA-A719-625F4402D23D}" type="datetimeFigureOut">
              <a:rPr lang="fr-CH" smtClean="0"/>
              <a:pPr/>
              <a:t>18.09.2016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81A7-10E5-4D31-89FA-50930723D31B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656E7-647E-40CA-A719-625F4402D23D}" type="datetimeFigureOut">
              <a:rPr lang="fr-CH" smtClean="0"/>
              <a:pPr/>
              <a:t>18.09.2016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81A7-10E5-4D31-89FA-50930723D31B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656E7-647E-40CA-A719-625F4402D23D}" type="datetimeFigureOut">
              <a:rPr lang="fr-CH" smtClean="0"/>
              <a:pPr/>
              <a:t>18.09.2016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81A7-10E5-4D31-89FA-50930723D31B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656E7-647E-40CA-A719-625F4402D23D}" type="datetimeFigureOut">
              <a:rPr lang="fr-CH" smtClean="0"/>
              <a:pPr/>
              <a:t>18.09.2016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81A7-10E5-4D31-89FA-50930723D31B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angle à coins arrond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656E7-647E-40CA-A719-625F4402D23D}" type="datetimeFigureOut">
              <a:rPr lang="fr-CH" smtClean="0"/>
              <a:pPr/>
              <a:t>18.09.2016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81A7-10E5-4D31-89FA-50930723D31B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656E7-647E-40CA-A719-625F4402D23D}" type="datetimeFigureOut">
              <a:rPr lang="fr-CH" smtClean="0"/>
              <a:pPr/>
              <a:t>18.09.2016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C1681A7-10E5-4D31-89FA-50930723D31B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95656E7-647E-40CA-A719-625F4402D23D}" type="datetimeFigureOut">
              <a:rPr lang="fr-CH" smtClean="0"/>
              <a:pPr/>
              <a:t>18.09.2016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CH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C1681A7-10E5-4D31-89FA-50930723D31B}" type="slidenum">
              <a:rPr lang="fr-CH" smtClean="0"/>
              <a:pPr/>
              <a:t>‹N°›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H" i="1" dirty="0" smtClean="0"/>
              <a:t>Dossier 3</a:t>
            </a:r>
          </a:p>
          <a:p>
            <a:r>
              <a:rPr lang="fr-CH" i="1" dirty="0" smtClean="0"/>
              <a:t>Leçon 3</a:t>
            </a:r>
            <a:endParaRPr lang="fr-CH" i="1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b="1" dirty="0" smtClean="0"/>
              <a:t>Donner des conseils</a:t>
            </a:r>
            <a:endParaRPr lang="fr-CH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0"/>
            <a:ext cx="7772400" cy="648072"/>
          </a:xfrm>
        </p:spPr>
        <p:txBody>
          <a:bodyPr>
            <a:normAutofit fontScale="90000"/>
          </a:bodyPr>
          <a:lstStyle/>
          <a:p>
            <a:r>
              <a:rPr lang="fr-CH" sz="2800" b="1" i="1" dirty="0" smtClean="0"/>
              <a:t>Observez puis complétez la règle de grammaire.</a:t>
            </a:r>
            <a:endParaRPr lang="fr-CH" sz="2800" b="1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51520" y="620688"/>
            <a:ext cx="8712968" cy="59766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CH" sz="2000" b="1" dirty="0" smtClean="0"/>
              <a:t>Si</a:t>
            </a:r>
            <a:r>
              <a:rPr lang="fr-CH" sz="2000" dirty="0" smtClean="0"/>
              <a:t> vous </a:t>
            </a:r>
            <a:r>
              <a:rPr lang="fr-CH" sz="2000" b="1" dirty="0" smtClean="0"/>
              <a:t>suivez</a:t>
            </a:r>
            <a:r>
              <a:rPr lang="fr-CH" sz="2000" dirty="0" smtClean="0"/>
              <a:t> ces conseils, vous </a:t>
            </a:r>
            <a:r>
              <a:rPr lang="fr-CH" sz="2000" b="1" dirty="0" smtClean="0"/>
              <a:t>serez</a:t>
            </a:r>
            <a:r>
              <a:rPr lang="fr-CH" sz="2000" dirty="0" smtClean="0"/>
              <a:t> plus efficace pendant l’entretien.</a:t>
            </a:r>
          </a:p>
          <a:p>
            <a:pPr>
              <a:buNone/>
            </a:pPr>
            <a:r>
              <a:rPr lang="fr-CH" sz="2000" dirty="0" smtClean="0"/>
              <a:t>Le conseil (ce qu’il faut faire) est dans :</a:t>
            </a:r>
          </a:p>
          <a:p>
            <a:pPr>
              <a:buNone/>
            </a:pPr>
            <a:r>
              <a:rPr lang="fr-CH" sz="2000" dirty="0" smtClean="0"/>
              <a:t> </a:t>
            </a:r>
            <a:r>
              <a:rPr lang="fr-CH" sz="2000" dirty="0" smtClean="0"/>
              <a:t>       </a:t>
            </a:r>
          </a:p>
          <a:p>
            <a:pPr>
              <a:buNone/>
            </a:pPr>
            <a:r>
              <a:rPr lang="fr-CH" sz="2000" dirty="0" smtClean="0"/>
              <a:t> </a:t>
            </a:r>
            <a:r>
              <a:rPr lang="fr-CH" sz="2000" dirty="0" smtClean="0"/>
              <a:t>       la première partie de la phrase          la deuxième partie de la phrase</a:t>
            </a:r>
          </a:p>
          <a:p>
            <a:pPr>
              <a:buNone/>
            </a:pPr>
            <a:endParaRPr lang="fr-CH" sz="2000" dirty="0" smtClean="0"/>
          </a:p>
          <a:p>
            <a:pPr>
              <a:buNone/>
            </a:pPr>
            <a:r>
              <a:rPr lang="fr-CH" sz="2000" dirty="0" smtClean="0"/>
              <a:t> </a:t>
            </a:r>
            <a:r>
              <a:rPr lang="fr-CH" sz="2000" dirty="0" smtClean="0"/>
              <a:t>              Si + verbe au ____________, verbe au ___________</a:t>
            </a:r>
          </a:p>
          <a:p>
            <a:pPr>
              <a:buNone/>
            </a:pPr>
            <a:r>
              <a:rPr lang="fr-CH" sz="2000" dirty="0" smtClean="0"/>
              <a:t> </a:t>
            </a:r>
            <a:r>
              <a:rPr lang="fr-CH" sz="2000" dirty="0" smtClean="0"/>
              <a:t>                    </a:t>
            </a:r>
            <a:r>
              <a:rPr lang="fr-CH" sz="2000" i="1" dirty="0" smtClean="0"/>
              <a:t>(pour indiquer le résultats, la conséquence)</a:t>
            </a:r>
          </a:p>
          <a:p>
            <a:pPr>
              <a:buNone/>
            </a:pPr>
            <a:endParaRPr lang="fr-CH" sz="2000" dirty="0" smtClean="0"/>
          </a:p>
          <a:p>
            <a:pPr>
              <a:buNone/>
            </a:pPr>
            <a:r>
              <a:rPr lang="fr-CH" sz="2000" b="1" dirty="0" smtClean="0"/>
              <a:t>Si</a:t>
            </a:r>
            <a:r>
              <a:rPr lang="fr-CH" sz="2000" dirty="0" smtClean="0"/>
              <a:t> le recruteur vous </a:t>
            </a:r>
            <a:r>
              <a:rPr lang="fr-CH" sz="2000" b="1" dirty="0" smtClean="0"/>
              <a:t>demande</a:t>
            </a:r>
            <a:r>
              <a:rPr lang="fr-CH" sz="2000" dirty="0" smtClean="0"/>
              <a:t> quels sont vos points forts, </a:t>
            </a:r>
            <a:r>
              <a:rPr lang="fr-CH" sz="2000" b="1" dirty="0" smtClean="0"/>
              <a:t>citez</a:t>
            </a:r>
            <a:r>
              <a:rPr lang="fr-CH" sz="2000" dirty="0" smtClean="0"/>
              <a:t> deux ou</a:t>
            </a:r>
          </a:p>
          <a:p>
            <a:pPr>
              <a:buNone/>
            </a:pPr>
            <a:r>
              <a:rPr lang="fr-CH" sz="2000" dirty="0" smtClean="0"/>
              <a:t>trois qualités en relation avec le poste.</a:t>
            </a:r>
          </a:p>
          <a:p>
            <a:pPr>
              <a:buNone/>
            </a:pPr>
            <a:r>
              <a:rPr lang="fr-CH" sz="2000" dirty="0" smtClean="0"/>
              <a:t>Le conseil est dans :</a:t>
            </a:r>
          </a:p>
          <a:p>
            <a:pPr>
              <a:buNone/>
            </a:pPr>
            <a:r>
              <a:rPr lang="fr-CH" sz="2000" dirty="0" smtClean="0"/>
              <a:t>        la première partie de la phrase           la deuxième partie de la phrase</a:t>
            </a:r>
          </a:p>
          <a:p>
            <a:pPr>
              <a:buNone/>
            </a:pPr>
            <a:endParaRPr lang="fr-CH" sz="2000" dirty="0" smtClean="0"/>
          </a:p>
          <a:p>
            <a:pPr>
              <a:buNone/>
            </a:pPr>
            <a:r>
              <a:rPr lang="fr-CH" sz="2000" dirty="0" smtClean="0"/>
              <a:t>               Si + verbe au ___________, verbe  ____________</a:t>
            </a:r>
          </a:p>
          <a:p>
            <a:pPr>
              <a:buNone/>
            </a:pPr>
            <a:r>
              <a:rPr lang="fr-CH" sz="2000" dirty="0" smtClean="0"/>
              <a:t> </a:t>
            </a:r>
            <a:endParaRPr lang="fr-CH" sz="20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539552" y="1772816"/>
            <a:ext cx="288032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Rectangle 4"/>
          <p:cNvSpPr/>
          <p:nvPr/>
        </p:nvSpPr>
        <p:spPr>
          <a:xfrm>
            <a:off x="4644008" y="1772816"/>
            <a:ext cx="288032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Rectangle 5"/>
          <p:cNvSpPr/>
          <p:nvPr/>
        </p:nvSpPr>
        <p:spPr>
          <a:xfrm>
            <a:off x="4716016" y="4869160"/>
            <a:ext cx="288032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6"/>
          <p:cNvSpPr/>
          <p:nvPr/>
        </p:nvSpPr>
        <p:spPr>
          <a:xfrm>
            <a:off x="467544" y="4869160"/>
            <a:ext cx="288032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8" name="ZoneTexte 7"/>
          <p:cNvSpPr txBox="1"/>
          <p:nvPr/>
        </p:nvSpPr>
        <p:spPr>
          <a:xfrm>
            <a:off x="4716016" y="479715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b="1" dirty="0" smtClean="0">
                <a:solidFill>
                  <a:srgbClr val="FF0000"/>
                </a:solidFill>
                <a:latin typeface="Calibri"/>
                <a:cs typeface="Calibri"/>
              </a:rPr>
              <a:t>X</a:t>
            </a:r>
            <a:endParaRPr lang="fr-CH" b="1" dirty="0">
              <a:solidFill>
                <a:srgbClr val="FF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39552" y="170080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b="1" dirty="0" smtClean="0">
                <a:solidFill>
                  <a:srgbClr val="FF0000"/>
                </a:solidFill>
                <a:latin typeface="Calibri"/>
                <a:cs typeface="Calibri"/>
              </a:rPr>
              <a:t>X</a:t>
            </a:r>
            <a:endParaRPr lang="fr-CH" b="1" dirty="0">
              <a:solidFill>
                <a:srgbClr val="FF00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131840" y="2564904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smtClean="0"/>
              <a:t> </a:t>
            </a:r>
            <a:r>
              <a:rPr lang="fr-CH" b="1" i="1" dirty="0" smtClean="0"/>
              <a:t>présent</a:t>
            </a:r>
            <a:endParaRPr lang="fr-CH" b="1" i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5868144" y="2564904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smtClean="0"/>
              <a:t> </a:t>
            </a:r>
            <a:r>
              <a:rPr lang="fr-CH" b="1" i="1" dirty="0" smtClean="0"/>
              <a:t>futur simple</a:t>
            </a:r>
            <a:endParaRPr lang="fr-CH" b="1" i="1" dirty="0"/>
          </a:p>
        </p:txBody>
      </p:sp>
      <p:sp>
        <p:nvSpPr>
          <p:cNvPr id="12" name="ZoneTexte 11"/>
          <p:cNvSpPr txBox="1"/>
          <p:nvPr/>
        </p:nvSpPr>
        <p:spPr>
          <a:xfrm>
            <a:off x="3131840" y="5589240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b="1" i="1" dirty="0" smtClean="0"/>
              <a:t> présent</a:t>
            </a:r>
            <a:endParaRPr lang="fr-CH" b="1" i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5508104" y="5589240"/>
            <a:ext cx="1544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b="1" i="1" dirty="0" smtClean="0"/>
              <a:t> à l’impératif</a:t>
            </a:r>
            <a:endParaRPr lang="fr-CH" b="1" i="1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784976" cy="6480720"/>
          </a:xfrm>
        </p:spPr>
        <p:txBody>
          <a:bodyPr/>
          <a:lstStyle/>
          <a:p>
            <a:pPr algn="ctr">
              <a:buNone/>
            </a:pPr>
            <a:endParaRPr lang="fr-CH" dirty="0" smtClean="0"/>
          </a:p>
          <a:p>
            <a:pPr algn="ctr">
              <a:buNone/>
            </a:pPr>
            <a:r>
              <a:rPr lang="fr-CH" dirty="0" smtClean="0"/>
              <a:t> </a:t>
            </a:r>
            <a:r>
              <a:rPr lang="fr-CH" b="1" i="1" dirty="0" smtClean="0">
                <a:solidFill>
                  <a:schemeClr val="tx2"/>
                </a:solidFill>
              </a:rPr>
              <a:t>Donner un conseil</a:t>
            </a:r>
          </a:p>
          <a:p>
            <a:pPr>
              <a:buNone/>
            </a:pPr>
            <a:endParaRPr lang="fr-CH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20033041"/>
              </p:ext>
            </p:extLst>
          </p:nvPr>
        </p:nvGraphicFramePr>
        <p:xfrm>
          <a:off x="251520" y="1916832"/>
          <a:ext cx="8712968" cy="3840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64496"/>
                <a:gridCol w="4248472"/>
              </a:tblGrid>
              <a:tr h="468640">
                <a:tc>
                  <a:txBody>
                    <a:bodyPr/>
                    <a:lstStyle/>
                    <a:p>
                      <a:endParaRPr lang="fr-CH" dirty="0" smtClean="0"/>
                    </a:p>
                    <a:p>
                      <a:r>
                        <a:rPr lang="fr-CH" b="1" i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r>
                        <a:rPr lang="fr-CH" b="1" i="0" dirty="0" smtClean="0">
                          <a:solidFill>
                            <a:srgbClr val="FF0000"/>
                          </a:solidFill>
                        </a:rPr>
                        <a:t>si </a:t>
                      </a:r>
                      <a:r>
                        <a:rPr lang="fr-CH" dirty="0" smtClean="0"/>
                        <a:t>+ verbe au </a:t>
                      </a:r>
                      <a:r>
                        <a:rPr lang="fr-CH" b="1" dirty="0" smtClean="0"/>
                        <a:t>présent</a:t>
                      </a:r>
                      <a:r>
                        <a:rPr lang="fr-CH" dirty="0" smtClean="0"/>
                        <a:t> ,</a:t>
                      </a:r>
                    </a:p>
                    <a:p>
                      <a:r>
                        <a:rPr lang="fr-CH" dirty="0" smtClean="0"/>
                        <a:t>                               +</a:t>
                      </a:r>
                      <a:r>
                        <a:rPr lang="fr-CH" baseline="0" dirty="0" smtClean="0"/>
                        <a:t> verbe au </a:t>
                      </a:r>
                      <a:r>
                        <a:rPr lang="fr-CH" b="1" baseline="0" dirty="0" smtClean="0"/>
                        <a:t>présent</a:t>
                      </a:r>
                      <a:endParaRPr lang="fr-CH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 smtClean="0"/>
                    </a:p>
                    <a:p>
                      <a:endParaRPr lang="fr-CH" dirty="0" smtClean="0"/>
                    </a:p>
                    <a:p>
                      <a:r>
                        <a:rPr lang="fr-CH" b="1" dirty="0" smtClean="0">
                          <a:solidFill>
                            <a:srgbClr val="FF0000"/>
                          </a:solidFill>
                        </a:rPr>
                        <a:t>Si</a:t>
                      </a:r>
                      <a:r>
                        <a:rPr lang="fr-CH" dirty="0" smtClean="0"/>
                        <a:t> tu </a:t>
                      </a:r>
                      <a:r>
                        <a:rPr lang="fr-CH" b="1" dirty="0" smtClean="0"/>
                        <a:t>as</a:t>
                      </a:r>
                      <a:r>
                        <a:rPr lang="fr-CH" dirty="0" smtClean="0"/>
                        <a:t> froid, tu </a:t>
                      </a:r>
                      <a:r>
                        <a:rPr lang="fr-CH" b="1" dirty="0" smtClean="0"/>
                        <a:t>peux </a:t>
                      </a:r>
                      <a:r>
                        <a:rPr lang="fr-CH" dirty="0" smtClean="0"/>
                        <a:t>fermer la fenêtre.</a:t>
                      </a:r>
                    </a:p>
                    <a:p>
                      <a:endParaRPr lang="fr-C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CH" dirty="0" smtClean="0"/>
                    </a:p>
                    <a:p>
                      <a:endParaRPr lang="fr-CH" dirty="0" smtClean="0"/>
                    </a:p>
                    <a:p>
                      <a:r>
                        <a:rPr lang="fr-CH" b="1" dirty="0" smtClean="0">
                          <a:solidFill>
                            <a:srgbClr val="FF0000"/>
                          </a:solidFill>
                        </a:rPr>
                        <a:t> si </a:t>
                      </a:r>
                      <a:r>
                        <a:rPr lang="fr-CH" dirty="0" smtClean="0"/>
                        <a:t>+ verbe au </a:t>
                      </a:r>
                      <a:r>
                        <a:rPr lang="fr-CH" b="1" dirty="0" smtClean="0"/>
                        <a:t>présent</a:t>
                      </a:r>
                      <a:r>
                        <a:rPr lang="fr-CH" dirty="0" smtClean="0"/>
                        <a:t>, </a:t>
                      </a:r>
                    </a:p>
                    <a:p>
                      <a:r>
                        <a:rPr lang="fr-CH" dirty="0" smtClean="0"/>
                        <a:t>                            + verbe au </a:t>
                      </a:r>
                      <a:r>
                        <a:rPr lang="fr-CH" b="1" dirty="0" smtClean="0"/>
                        <a:t>futur simple</a:t>
                      </a:r>
                      <a:endParaRPr lang="fr-CH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 smtClean="0"/>
                    </a:p>
                    <a:p>
                      <a:endParaRPr lang="fr-CH" dirty="0" smtClean="0"/>
                    </a:p>
                    <a:p>
                      <a:r>
                        <a:rPr lang="fr-CH" b="1" dirty="0" smtClean="0">
                          <a:solidFill>
                            <a:srgbClr val="FF0000"/>
                          </a:solidFill>
                        </a:rPr>
                        <a:t>Si</a:t>
                      </a:r>
                      <a:r>
                        <a:rPr lang="fr-CH" dirty="0" smtClean="0"/>
                        <a:t> tu </a:t>
                      </a:r>
                      <a:r>
                        <a:rPr lang="fr-CH" b="1" dirty="0" smtClean="0"/>
                        <a:t>as</a:t>
                      </a:r>
                      <a:r>
                        <a:rPr lang="fr-CH" dirty="0" smtClean="0"/>
                        <a:t> froid, tu</a:t>
                      </a:r>
                      <a:r>
                        <a:rPr lang="fr-CH" b="1" dirty="0" smtClean="0"/>
                        <a:t> fermeras </a:t>
                      </a:r>
                      <a:r>
                        <a:rPr lang="fr-CH" dirty="0" smtClean="0"/>
                        <a:t>la fenêtre.</a:t>
                      </a:r>
                    </a:p>
                    <a:p>
                      <a:endParaRPr lang="fr-C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CH" dirty="0" smtClean="0"/>
                    </a:p>
                    <a:p>
                      <a:endParaRPr lang="fr-CH" dirty="0" smtClean="0"/>
                    </a:p>
                    <a:p>
                      <a:r>
                        <a:rPr lang="fr-CH" b="1" dirty="0" smtClean="0">
                          <a:solidFill>
                            <a:srgbClr val="FF0000"/>
                          </a:solidFill>
                        </a:rPr>
                        <a:t> si </a:t>
                      </a:r>
                      <a:r>
                        <a:rPr lang="fr-CH" dirty="0" smtClean="0"/>
                        <a:t>+ verbe au </a:t>
                      </a:r>
                      <a:r>
                        <a:rPr lang="fr-CH" b="1" dirty="0" smtClean="0"/>
                        <a:t>présent</a:t>
                      </a:r>
                      <a:r>
                        <a:rPr lang="fr-CH" dirty="0" smtClean="0"/>
                        <a:t>,</a:t>
                      </a:r>
                    </a:p>
                    <a:p>
                      <a:r>
                        <a:rPr lang="fr-CH" dirty="0" smtClean="0"/>
                        <a:t>                                +</a:t>
                      </a:r>
                      <a:r>
                        <a:rPr lang="fr-CH" baseline="0" dirty="0" smtClean="0"/>
                        <a:t> verbe à </a:t>
                      </a:r>
                      <a:r>
                        <a:rPr lang="fr-CH" b="1" baseline="0" dirty="0" smtClean="0"/>
                        <a:t>l’impératif</a:t>
                      </a:r>
                    </a:p>
                    <a:p>
                      <a:endParaRPr lang="fr-CH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 smtClean="0"/>
                    </a:p>
                    <a:p>
                      <a:endParaRPr lang="fr-CH" dirty="0" smtClean="0"/>
                    </a:p>
                    <a:p>
                      <a:r>
                        <a:rPr lang="fr-CH" b="1" dirty="0" smtClean="0">
                          <a:solidFill>
                            <a:srgbClr val="FF0000"/>
                          </a:solidFill>
                        </a:rPr>
                        <a:t>Si</a:t>
                      </a:r>
                      <a:r>
                        <a:rPr lang="fr-CH" dirty="0" smtClean="0"/>
                        <a:t> tu </a:t>
                      </a:r>
                      <a:r>
                        <a:rPr lang="fr-CH" b="1" dirty="0" smtClean="0"/>
                        <a:t>as</a:t>
                      </a:r>
                      <a:r>
                        <a:rPr lang="fr-CH" dirty="0" smtClean="0"/>
                        <a:t> froid, </a:t>
                      </a:r>
                      <a:r>
                        <a:rPr lang="fr-CH" b="1" dirty="0" smtClean="0"/>
                        <a:t>ferme</a:t>
                      </a:r>
                      <a:r>
                        <a:rPr lang="fr-CH" baseline="0" dirty="0" smtClean="0"/>
                        <a:t> la fenêtre !</a:t>
                      </a:r>
                    </a:p>
                    <a:p>
                      <a:endParaRPr lang="fr-CH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176</TotalTime>
  <Words>204</Words>
  <Application>Microsoft Office PowerPoint</Application>
  <PresentationFormat>Affichage à l'écran (4:3)</PresentationFormat>
  <Paragraphs>48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Capitaux</vt:lpstr>
      <vt:lpstr>Donner des conseils</vt:lpstr>
      <vt:lpstr>Observez puis complétez la règle de grammaire.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Donner des conseil</dc:title>
  <dc:creator>Savioz Olga</dc:creator>
  <cp:lastModifiedBy>Olga Savioz</cp:lastModifiedBy>
  <cp:revision>14</cp:revision>
  <dcterms:created xsi:type="dcterms:W3CDTF">2015-05-01T18:18:38Z</dcterms:created>
  <dcterms:modified xsi:type="dcterms:W3CDTF">2016-09-18T18:58:54Z</dcterms:modified>
</cp:coreProperties>
</file>