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80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17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1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87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47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10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20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5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2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59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18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8471-B2DB-40D5-8940-AE67C63647A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18B4-2CFE-4233-966A-07C4D8B6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71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8592B0-63E8-42BA-83BB-9B5216C5AAB4}"/>
              </a:ext>
            </a:extLst>
          </p:cNvPr>
          <p:cNvSpPr txBox="1"/>
          <p:nvPr/>
        </p:nvSpPr>
        <p:spPr>
          <a:xfrm>
            <a:off x="324654" y="210680"/>
            <a:ext cx="4517510" cy="41184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46" dirty="0"/>
              <a:t>Dictée n°4</a:t>
            </a:r>
          </a:p>
          <a:p>
            <a:endParaRPr lang="fr-FR" sz="1246" dirty="0"/>
          </a:p>
          <a:p>
            <a:r>
              <a:rPr lang="fr-FR" sz="1246" u="sng" dirty="0"/>
              <a:t>Complète les phrases de la dictée </a:t>
            </a:r>
            <a:r>
              <a:rPr lang="fr-FR" sz="1246" dirty="0"/>
              <a:t>:</a:t>
            </a:r>
          </a:p>
          <a:p>
            <a:endParaRPr lang="fr-FR" sz="1246" dirty="0"/>
          </a:p>
          <a:p>
            <a:r>
              <a:rPr lang="fr-FR" sz="1246" dirty="0"/>
              <a:t>Hier, 				     de l’ordre dans ma	             </a:t>
            </a:r>
          </a:p>
          <a:p>
            <a:endParaRPr lang="fr-FR" sz="1246" dirty="0"/>
          </a:p>
          <a:p>
            <a:r>
              <a:rPr lang="fr-FR" sz="1246" dirty="0"/>
              <a:t>J’				plein de                                                   ;</a:t>
            </a:r>
          </a:p>
          <a:p>
            <a:endParaRPr lang="fr-FR" sz="1246" dirty="0"/>
          </a:p>
          <a:p>
            <a:r>
              <a:rPr lang="fr-FR" sz="1246" dirty="0"/>
              <a:t>J’                                                des                            de                          ;</a:t>
            </a:r>
          </a:p>
          <a:p>
            <a:endParaRPr lang="fr-FR" sz="1246" dirty="0"/>
          </a:p>
          <a:p>
            <a:r>
              <a:rPr lang="fr-FR" sz="1246" dirty="0"/>
              <a:t>J’                                                un                               sur les </a:t>
            </a:r>
          </a:p>
          <a:p>
            <a:endParaRPr lang="fr-FR" sz="1246" dirty="0"/>
          </a:p>
          <a:p>
            <a:r>
              <a:rPr lang="fr-FR" sz="1246" dirty="0"/>
              <a:t>                                          ; j’                                                        les livres </a:t>
            </a:r>
          </a:p>
          <a:p>
            <a:endParaRPr lang="fr-FR" sz="1246" dirty="0"/>
          </a:p>
          <a:p>
            <a:r>
              <a:rPr lang="fr-FR" sz="1246" dirty="0"/>
              <a:t>Qui                                           partout et                                      mes </a:t>
            </a:r>
          </a:p>
          <a:p>
            <a:endParaRPr lang="fr-FR" sz="1246" dirty="0"/>
          </a:p>
          <a:p>
            <a:r>
              <a:rPr lang="fr-FR" sz="1246" dirty="0"/>
              <a:t>                                                                             . Vraiment, la pièce </a:t>
            </a:r>
          </a:p>
          <a:p>
            <a:endParaRPr lang="fr-FR" sz="1246" dirty="0"/>
          </a:p>
          <a:p>
            <a:r>
              <a:rPr lang="fr-FR" sz="1246" dirty="0"/>
              <a:t>                                        plus grande !                       </a:t>
            </a:r>
          </a:p>
          <a:p>
            <a:endParaRPr lang="fr-FR" sz="1246" dirty="0"/>
          </a:p>
          <a:p>
            <a:r>
              <a:rPr lang="fr-FR" sz="1246" dirty="0"/>
              <a:t>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2D60E-BC51-44C9-806A-3C461D3C6232}"/>
              </a:ext>
            </a:extLst>
          </p:cNvPr>
          <p:cNvSpPr/>
          <p:nvPr/>
        </p:nvSpPr>
        <p:spPr>
          <a:xfrm>
            <a:off x="800100" y="927863"/>
            <a:ext cx="1558636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388835-0C8A-45CC-8F62-18A14DBF92C2}"/>
              </a:ext>
            </a:extLst>
          </p:cNvPr>
          <p:cNvSpPr/>
          <p:nvPr/>
        </p:nvSpPr>
        <p:spPr>
          <a:xfrm>
            <a:off x="3710480" y="927863"/>
            <a:ext cx="841664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B28DB5-EEFE-40AA-A13D-71C58151C41F}"/>
              </a:ext>
            </a:extLst>
          </p:cNvPr>
          <p:cNvSpPr/>
          <p:nvPr/>
        </p:nvSpPr>
        <p:spPr>
          <a:xfrm>
            <a:off x="588819" y="1341693"/>
            <a:ext cx="1558636" cy="249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11DAB0-D4E2-4D17-9D81-91DFAF943C89}"/>
              </a:ext>
            </a:extLst>
          </p:cNvPr>
          <p:cNvSpPr/>
          <p:nvPr/>
        </p:nvSpPr>
        <p:spPr>
          <a:xfrm>
            <a:off x="2795154" y="1341693"/>
            <a:ext cx="841664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7F9936-76C3-4B2E-9E4B-F31BF765629A}"/>
              </a:ext>
            </a:extLst>
          </p:cNvPr>
          <p:cNvSpPr/>
          <p:nvPr/>
        </p:nvSpPr>
        <p:spPr>
          <a:xfrm>
            <a:off x="3716601" y="1341693"/>
            <a:ext cx="841664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81A6FE-F9AD-4735-AACD-7BA8C33A7ECB}"/>
              </a:ext>
            </a:extLst>
          </p:cNvPr>
          <p:cNvSpPr/>
          <p:nvPr/>
        </p:nvSpPr>
        <p:spPr>
          <a:xfrm>
            <a:off x="588819" y="1755523"/>
            <a:ext cx="1558636" cy="249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863EF-865E-4095-BE72-7768CCAFB18F}"/>
              </a:ext>
            </a:extLst>
          </p:cNvPr>
          <p:cNvSpPr/>
          <p:nvPr/>
        </p:nvSpPr>
        <p:spPr>
          <a:xfrm>
            <a:off x="588819" y="2108273"/>
            <a:ext cx="1558636" cy="249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227D53-4195-462D-83BE-F9D933192542}"/>
              </a:ext>
            </a:extLst>
          </p:cNvPr>
          <p:cNvSpPr/>
          <p:nvPr/>
        </p:nvSpPr>
        <p:spPr>
          <a:xfrm>
            <a:off x="415636" y="2503798"/>
            <a:ext cx="1467654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95B8E2-FD98-4F2D-9EE6-2325643149D0}"/>
              </a:ext>
            </a:extLst>
          </p:cNvPr>
          <p:cNvSpPr/>
          <p:nvPr/>
        </p:nvSpPr>
        <p:spPr>
          <a:xfrm>
            <a:off x="2232434" y="2503798"/>
            <a:ext cx="1747283" cy="249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0066B3-8042-456C-9408-F726AAE5EA85}"/>
              </a:ext>
            </a:extLst>
          </p:cNvPr>
          <p:cNvSpPr/>
          <p:nvPr/>
        </p:nvSpPr>
        <p:spPr>
          <a:xfrm>
            <a:off x="2512063" y="1734330"/>
            <a:ext cx="927328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49268D-76B0-482D-BE1C-D01013196C51}"/>
              </a:ext>
            </a:extLst>
          </p:cNvPr>
          <p:cNvSpPr/>
          <p:nvPr/>
        </p:nvSpPr>
        <p:spPr>
          <a:xfrm>
            <a:off x="3762433" y="1715830"/>
            <a:ext cx="841665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78D4CC-D7C5-49CB-AFA4-C4D5A7BA3089}"/>
              </a:ext>
            </a:extLst>
          </p:cNvPr>
          <p:cNvSpPr/>
          <p:nvPr/>
        </p:nvSpPr>
        <p:spPr>
          <a:xfrm>
            <a:off x="2512063" y="2146667"/>
            <a:ext cx="927328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815715-67AE-4264-AC25-B23203D0DF43}"/>
              </a:ext>
            </a:extLst>
          </p:cNvPr>
          <p:cNvSpPr/>
          <p:nvPr/>
        </p:nvSpPr>
        <p:spPr>
          <a:xfrm>
            <a:off x="4025672" y="2148967"/>
            <a:ext cx="712583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8C35E1-D6D9-4A93-A10A-C29FFBC2BFE2}"/>
              </a:ext>
            </a:extLst>
          </p:cNvPr>
          <p:cNvSpPr/>
          <p:nvPr/>
        </p:nvSpPr>
        <p:spPr>
          <a:xfrm>
            <a:off x="685799" y="2888392"/>
            <a:ext cx="1461656" cy="249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470F5A-1D92-490F-999B-3187C49FAB22}"/>
              </a:ext>
            </a:extLst>
          </p:cNvPr>
          <p:cNvSpPr/>
          <p:nvPr/>
        </p:nvSpPr>
        <p:spPr>
          <a:xfrm>
            <a:off x="2965336" y="2888392"/>
            <a:ext cx="1191028" cy="249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AAB267-87B0-4ABB-B528-B8C8D76C8DC8}"/>
              </a:ext>
            </a:extLst>
          </p:cNvPr>
          <p:cNvSpPr/>
          <p:nvPr/>
        </p:nvSpPr>
        <p:spPr>
          <a:xfrm>
            <a:off x="423954" y="3270378"/>
            <a:ext cx="1459336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1C9845-455B-45A0-9E8C-7E8CB6F6EE79}"/>
              </a:ext>
            </a:extLst>
          </p:cNvPr>
          <p:cNvSpPr/>
          <p:nvPr/>
        </p:nvSpPr>
        <p:spPr>
          <a:xfrm>
            <a:off x="440809" y="3675055"/>
            <a:ext cx="1336036" cy="249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D2B0BF-4825-4B77-94A9-F22234ED18C7}"/>
              </a:ext>
            </a:extLst>
          </p:cNvPr>
          <p:cNvSpPr/>
          <p:nvPr/>
        </p:nvSpPr>
        <p:spPr>
          <a:xfrm>
            <a:off x="1921851" y="3290461"/>
            <a:ext cx="1191029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41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64</Words>
  <Application>Microsoft Office PowerPoint</Application>
  <PresentationFormat>Format A4 (210 x 297 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Instit</dc:creator>
  <cp:lastModifiedBy>Instit</cp:lastModifiedBy>
  <cp:revision>4</cp:revision>
  <dcterms:created xsi:type="dcterms:W3CDTF">2020-06-18T07:34:47Z</dcterms:created>
  <dcterms:modified xsi:type="dcterms:W3CDTF">2020-06-18T11:38:22Z</dcterms:modified>
</cp:coreProperties>
</file>