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8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1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69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19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69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04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37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1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98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08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67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31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0CF1-EB5C-47DB-95F4-B3B9AE224B45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8BDDA-23CD-4710-8553-BF57CCD97B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01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7"/>
          <p:cNvSpPr txBox="1">
            <a:spLocks noChangeArrowheads="1"/>
          </p:cNvSpPr>
          <p:nvPr/>
        </p:nvSpPr>
        <p:spPr bwMode="auto">
          <a:xfrm>
            <a:off x="4365105" y="0"/>
            <a:ext cx="648072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200" dirty="0">
                <a:latin typeface="Times New Roman" pitchFamily="18" charset="0"/>
                <a:cs typeface="Times New Roman" pitchFamily="18" charset="0"/>
              </a:rPr>
              <a:t>2AFB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2656" cy="30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18"/>
          <p:cNvSpPr txBox="1">
            <a:spLocks noChangeArrowheads="1"/>
          </p:cNvSpPr>
          <p:nvPr/>
        </p:nvSpPr>
        <p:spPr bwMode="auto">
          <a:xfrm>
            <a:off x="332657" y="0"/>
            <a:ext cx="2376264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200" dirty="0">
                <a:latin typeface="Times New Roman" pitchFamily="18" charset="0"/>
                <a:cs typeface="Times New Roman" pitchFamily="18" charset="0"/>
              </a:rPr>
              <a:t>Lycée Professionnel August Bouvet</a:t>
            </a:r>
          </a:p>
        </p:txBody>
      </p:sp>
      <p:sp>
        <p:nvSpPr>
          <p:cNvPr id="5" name="ZoneTexte 116"/>
          <p:cNvSpPr txBox="1">
            <a:spLocks noChangeArrowheads="1"/>
          </p:cNvSpPr>
          <p:nvPr/>
        </p:nvSpPr>
        <p:spPr bwMode="auto">
          <a:xfrm>
            <a:off x="5013176" y="0"/>
            <a:ext cx="1008212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200">
                <a:latin typeface="Times New Roman" pitchFamily="18" charset="0"/>
                <a:cs typeface="Times New Roman" pitchFamily="18" charset="0"/>
              </a:rPr>
              <a:t>2014-2015</a:t>
            </a:r>
          </a:p>
        </p:txBody>
      </p:sp>
      <p:sp>
        <p:nvSpPr>
          <p:cNvPr id="6" name="ZoneTexte 117"/>
          <p:cNvSpPr txBox="1">
            <a:spLocks noChangeArrowheads="1"/>
          </p:cNvSpPr>
          <p:nvPr/>
        </p:nvSpPr>
        <p:spPr bwMode="auto">
          <a:xfrm>
            <a:off x="6021388" y="0"/>
            <a:ext cx="83661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altLang="fr-FR" sz="12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FR" altLang="fr-FR" sz="1200" dirty="0" smtClean="0">
                <a:latin typeface="Times New Roman" pitchFamily="18" charset="0"/>
                <a:cs typeface="Times New Roman" pitchFamily="18" charset="0"/>
              </a:rPr>
              <a:t>26/..</a:t>
            </a:r>
            <a:endParaRPr lang="fr-FR" alt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708920" y="0"/>
            <a:ext cx="1656183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200" dirty="0" smtClean="0">
                <a:latin typeface="Times New Roman" pitchFamily="18" charset="0"/>
                <a:cs typeface="Times New Roman" pitchFamily="18" charset="0"/>
              </a:rPr>
              <a:t>Chantier extérieur n°2</a:t>
            </a:r>
            <a:endParaRPr lang="fr-FR" alt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3" y="580202"/>
            <a:ext cx="6358766" cy="4739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44310" y="395536"/>
            <a:ext cx="2749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1/Constitution d’une porte</a:t>
            </a:r>
            <a:endParaRPr lang="fr-FR" b="1" u="sng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2384884" y="1547664"/>
            <a:ext cx="360040" cy="28803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384884" y="183569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paumelle</a:t>
            </a:r>
            <a:endParaRPr lang="fr-FR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2559" y="6943633"/>
            <a:ext cx="6536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3/Peindre une porte et son cadre que du coté intérieur de la pièce.</a:t>
            </a:r>
            <a:endParaRPr lang="fr-FR" b="1" u="sng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7312965"/>
            <a:ext cx="6219872" cy="2088232"/>
          </a:xfrm>
          <a:prstGeom prst="rect">
            <a:avLst/>
          </a:prstGeom>
        </p:spPr>
      </p:pic>
      <p:sp>
        <p:nvSpPr>
          <p:cNvPr id="14" name="Forme libre 13"/>
          <p:cNvSpPr/>
          <p:nvPr/>
        </p:nvSpPr>
        <p:spPr>
          <a:xfrm>
            <a:off x="1190543" y="7828299"/>
            <a:ext cx="234322" cy="67865"/>
          </a:xfrm>
          <a:custGeom>
            <a:avLst/>
            <a:gdLst>
              <a:gd name="connsiteX0" fmla="*/ 0 w 234322"/>
              <a:gd name="connsiteY0" fmla="*/ 0 h 90889"/>
              <a:gd name="connsiteX1" fmla="*/ 11017 w 234322"/>
              <a:gd name="connsiteY1" fmla="*/ 13771 h 90889"/>
              <a:gd name="connsiteX2" fmla="*/ 16526 w 234322"/>
              <a:gd name="connsiteY2" fmla="*/ 19279 h 90889"/>
              <a:gd name="connsiteX3" fmla="*/ 27543 w 234322"/>
              <a:gd name="connsiteY3" fmla="*/ 41313 h 90889"/>
              <a:gd name="connsiteX4" fmla="*/ 38559 w 234322"/>
              <a:gd name="connsiteY4" fmla="*/ 55084 h 90889"/>
              <a:gd name="connsiteX5" fmla="*/ 44068 w 234322"/>
              <a:gd name="connsiteY5" fmla="*/ 60593 h 90889"/>
              <a:gd name="connsiteX6" fmla="*/ 60593 w 234322"/>
              <a:gd name="connsiteY6" fmla="*/ 71609 h 90889"/>
              <a:gd name="connsiteX7" fmla="*/ 66102 w 234322"/>
              <a:gd name="connsiteY7" fmla="*/ 77118 h 90889"/>
              <a:gd name="connsiteX8" fmla="*/ 85381 w 234322"/>
              <a:gd name="connsiteY8" fmla="*/ 82626 h 90889"/>
              <a:gd name="connsiteX9" fmla="*/ 112923 w 234322"/>
              <a:gd name="connsiteY9" fmla="*/ 90889 h 90889"/>
              <a:gd name="connsiteX10" fmla="*/ 129449 w 234322"/>
              <a:gd name="connsiteY10" fmla="*/ 88135 h 90889"/>
              <a:gd name="connsiteX11" fmla="*/ 148728 w 234322"/>
              <a:gd name="connsiteY11" fmla="*/ 82626 h 90889"/>
              <a:gd name="connsiteX12" fmla="*/ 162499 w 234322"/>
              <a:gd name="connsiteY12" fmla="*/ 79872 h 90889"/>
              <a:gd name="connsiteX13" fmla="*/ 179025 w 234322"/>
              <a:gd name="connsiteY13" fmla="*/ 74364 h 90889"/>
              <a:gd name="connsiteX14" fmla="*/ 184533 w 234322"/>
              <a:gd name="connsiteY14" fmla="*/ 68855 h 90889"/>
              <a:gd name="connsiteX15" fmla="*/ 192796 w 234322"/>
              <a:gd name="connsiteY15" fmla="*/ 66101 h 90889"/>
              <a:gd name="connsiteX16" fmla="*/ 201058 w 234322"/>
              <a:gd name="connsiteY16" fmla="*/ 49576 h 90889"/>
              <a:gd name="connsiteX17" fmla="*/ 214829 w 234322"/>
              <a:gd name="connsiteY17" fmla="*/ 38559 h 90889"/>
              <a:gd name="connsiteX18" fmla="*/ 217584 w 234322"/>
              <a:gd name="connsiteY18" fmla="*/ 30296 h 90889"/>
              <a:gd name="connsiteX19" fmla="*/ 225846 w 234322"/>
              <a:gd name="connsiteY19" fmla="*/ 8262 h 90889"/>
              <a:gd name="connsiteX20" fmla="*/ 234109 w 234322"/>
              <a:gd name="connsiteY20" fmla="*/ 5508 h 90889"/>
              <a:gd name="connsiteX21" fmla="*/ 228600 w 234322"/>
              <a:gd name="connsiteY21" fmla="*/ 5508 h 90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4322" h="90889">
                <a:moveTo>
                  <a:pt x="0" y="0"/>
                </a:moveTo>
                <a:cubicBezTo>
                  <a:pt x="3672" y="4590"/>
                  <a:pt x="7191" y="9308"/>
                  <a:pt x="11017" y="13771"/>
                </a:cubicBezTo>
                <a:cubicBezTo>
                  <a:pt x="12707" y="15743"/>
                  <a:pt x="15365" y="16956"/>
                  <a:pt x="16526" y="19279"/>
                </a:cubicBezTo>
                <a:cubicBezTo>
                  <a:pt x="29185" y="44598"/>
                  <a:pt x="15097" y="28869"/>
                  <a:pt x="27543" y="41313"/>
                </a:cubicBezTo>
                <a:cubicBezTo>
                  <a:pt x="31911" y="54419"/>
                  <a:pt x="27234" y="46024"/>
                  <a:pt x="38559" y="55084"/>
                </a:cubicBezTo>
                <a:cubicBezTo>
                  <a:pt x="40587" y="56706"/>
                  <a:pt x="41990" y="59035"/>
                  <a:pt x="44068" y="60593"/>
                </a:cubicBezTo>
                <a:cubicBezTo>
                  <a:pt x="49364" y="64565"/>
                  <a:pt x="55912" y="66928"/>
                  <a:pt x="60593" y="71609"/>
                </a:cubicBezTo>
                <a:cubicBezTo>
                  <a:pt x="62429" y="73445"/>
                  <a:pt x="63875" y="75782"/>
                  <a:pt x="66102" y="77118"/>
                </a:cubicBezTo>
                <a:cubicBezTo>
                  <a:pt x="69188" y="78970"/>
                  <a:pt x="82980" y="81906"/>
                  <a:pt x="85381" y="82626"/>
                </a:cubicBezTo>
                <a:cubicBezTo>
                  <a:pt x="118908" y="92685"/>
                  <a:pt x="87530" y="84541"/>
                  <a:pt x="112923" y="90889"/>
                </a:cubicBezTo>
                <a:cubicBezTo>
                  <a:pt x="118432" y="89971"/>
                  <a:pt x="123973" y="89230"/>
                  <a:pt x="129449" y="88135"/>
                </a:cubicBezTo>
                <a:cubicBezTo>
                  <a:pt x="155209" y="82983"/>
                  <a:pt x="127725" y="87877"/>
                  <a:pt x="148728" y="82626"/>
                </a:cubicBezTo>
                <a:cubicBezTo>
                  <a:pt x="153269" y="81491"/>
                  <a:pt x="157983" y="81104"/>
                  <a:pt x="162499" y="79872"/>
                </a:cubicBezTo>
                <a:cubicBezTo>
                  <a:pt x="168101" y="78344"/>
                  <a:pt x="179025" y="74364"/>
                  <a:pt x="179025" y="74364"/>
                </a:cubicBezTo>
                <a:cubicBezTo>
                  <a:pt x="180861" y="72528"/>
                  <a:pt x="182306" y="70191"/>
                  <a:pt x="184533" y="68855"/>
                </a:cubicBezTo>
                <a:cubicBezTo>
                  <a:pt x="187023" y="67361"/>
                  <a:pt x="190529" y="67915"/>
                  <a:pt x="192796" y="66101"/>
                </a:cubicBezTo>
                <a:cubicBezTo>
                  <a:pt x="200832" y="59672"/>
                  <a:pt x="196453" y="57251"/>
                  <a:pt x="201058" y="49576"/>
                </a:cubicBezTo>
                <a:cubicBezTo>
                  <a:pt x="203675" y="45215"/>
                  <a:pt x="211075" y="41061"/>
                  <a:pt x="214829" y="38559"/>
                </a:cubicBezTo>
                <a:cubicBezTo>
                  <a:pt x="215747" y="35805"/>
                  <a:pt x="216880" y="33113"/>
                  <a:pt x="217584" y="30296"/>
                </a:cubicBezTo>
                <a:cubicBezTo>
                  <a:pt x="219543" y="22459"/>
                  <a:pt x="218762" y="13929"/>
                  <a:pt x="225846" y="8262"/>
                </a:cubicBezTo>
                <a:cubicBezTo>
                  <a:pt x="228113" y="6448"/>
                  <a:pt x="232056" y="7561"/>
                  <a:pt x="234109" y="5508"/>
                </a:cubicBezTo>
                <a:cubicBezTo>
                  <a:pt x="235407" y="4210"/>
                  <a:pt x="230436" y="5508"/>
                  <a:pt x="228600" y="5508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1424865" y="7828299"/>
            <a:ext cx="336343" cy="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761208" y="7633799"/>
            <a:ext cx="0" cy="19450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745436" y="7661458"/>
            <a:ext cx="213431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913608" y="8824004"/>
            <a:ext cx="45259" cy="21602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1926353" y="8019588"/>
            <a:ext cx="3255039" cy="100811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5013220" y="7731048"/>
            <a:ext cx="18600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199227" y="7713870"/>
            <a:ext cx="0" cy="1740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5199227" y="7902055"/>
            <a:ext cx="36009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orme libre 46"/>
          <p:cNvSpPr/>
          <p:nvPr/>
        </p:nvSpPr>
        <p:spPr>
          <a:xfrm>
            <a:off x="5538555" y="7908693"/>
            <a:ext cx="234322" cy="67865"/>
          </a:xfrm>
          <a:custGeom>
            <a:avLst/>
            <a:gdLst>
              <a:gd name="connsiteX0" fmla="*/ 0 w 234322"/>
              <a:gd name="connsiteY0" fmla="*/ 0 h 90889"/>
              <a:gd name="connsiteX1" fmla="*/ 11017 w 234322"/>
              <a:gd name="connsiteY1" fmla="*/ 13771 h 90889"/>
              <a:gd name="connsiteX2" fmla="*/ 16526 w 234322"/>
              <a:gd name="connsiteY2" fmla="*/ 19279 h 90889"/>
              <a:gd name="connsiteX3" fmla="*/ 27543 w 234322"/>
              <a:gd name="connsiteY3" fmla="*/ 41313 h 90889"/>
              <a:gd name="connsiteX4" fmla="*/ 38559 w 234322"/>
              <a:gd name="connsiteY4" fmla="*/ 55084 h 90889"/>
              <a:gd name="connsiteX5" fmla="*/ 44068 w 234322"/>
              <a:gd name="connsiteY5" fmla="*/ 60593 h 90889"/>
              <a:gd name="connsiteX6" fmla="*/ 60593 w 234322"/>
              <a:gd name="connsiteY6" fmla="*/ 71609 h 90889"/>
              <a:gd name="connsiteX7" fmla="*/ 66102 w 234322"/>
              <a:gd name="connsiteY7" fmla="*/ 77118 h 90889"/>
              <a:gd name="connsiteX8" fmla="*/ 85381 w 234322"/>
              <a:gd name="connsiteY8" fmla="*/ 82626 h 90889"/>
              <a:gd name="connsiteX9" fmla="*/ 112923 w 234322"/>
              <a:gd name="connsiteY9" fmla="*/ 90889 h 90889"/>
              <a:gd name="connsiteX10" fmla="*/ 129449 w 234322"/>
              <a:gd name="connsiteY10" fmla="*/ 88135 h 90889"/>
              <a:gd name="connsiteX11" fmla="*/ 148728 w 234322"/>
              <a:gd name="connsiteY11" fmla="*/ 82626 h 90889"/>
              <a:gd name="connsiteX12" fmla="*/ 162499 w 234322"/>
              <a:gd name="connsiteY12" fmla="*/ 79872 h 90889"/>
              <a:gd name="connsiteX13" fmla="*/ 179025 w 234322"/>
              <a:gd name="connsiteY13" fmla="*/ 74364 h 90889"/>
              <a:gd name="connsiteX14" fmla="*/ 184533 w 234322"/>
              <a:gd name="connsiteY14" fmla="*/ 68855 h 90889"/>
              <a:gd name="connsiteX15" fmla="*/ 192796 w 234322"/>
              <a:gd name="connsiteY15" fmla="*/ 66101 h 90889"/>
              <a:gd name="connsiteX16" fmla="*/ 201058 w 234322"/>
              <a:gd name="connsiteY16" fmla="*/ 49576 h 90889"/>
              <a:gd name="connsiteX17" fmla="*/ 214829 w 234322"/>
              <a:gd name="connsiteY17" fmla="*/ 38559 h 90889"/>
              <a:gd name="connsiteX18" fmla="*/ 217584 w 234322"/>
              <a:gd name="connsiteY18" fmla="*/ 30296 h 90889"/>
              <a:gd name="connsiteX19" fmla="*/ 225846 w 234322"/>
              <a:gd name="connsiteY19" fmla="*/ 8262 h 90889"/>
              <a:gd name="connsiteX20" fmla="*/ 234109 w 234322"/>
              <a:gd name="connsiteY20" fmla="*/ 5508 h 90889"/>
              <a:gd name="connsiteX21" fmla="*/ 228600 w 234322"/>
              <a:gd name="connsiteY21" fmla="*/ 5508 h 90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4322" h="90889">
                <a:moveTo>
                  <a:pt x="0" y="0"/>
                </a:moveTo>
                <a:cubicBezTo>
                  <a:pt x="3672" y="4590"/>
                  <a:pt x="7191" y="9308"/>
                  <a:pt x="11017" y="13771"/>
                </a:cubicBezTo>
                <a:cubicBezTo>
                  <a:pt x="12707" y="15743"/>
                  <a:pt x="15365" y="16956"/>
                  <a:pt x="16526" y="19279"/>
                </a:cubicBezTo>
                <a:cubicBezTo>
                  <a:pt x="29185" y="44598"/>
                  <a:pt x="15097" y="28869"/>
                  <a:pt x="27543" y="41313"/>
                </a:cubicBezTo>
                <a:cubicBezTo>
                  <a:pt x="31911" y="54419"/>
                  <a:pt x="27234" y="46024"/>
                  <a:pt x="38559" y="55084"/>
                </a:cubicBezTo>
                <a:cubicBezTo>
                  <a:pt x="40587" y="56706"/>
                  <a:pt x="41990" y="59035"/>
                  <a:pt x="44068" y="60593"/>
                </a:cubicBezTo>
                <a:cubicBezTo>
                  <a:pt x="49364" y="64565"/>
                  <a:pt x="55912" y="66928"/>
                  <a:pt x="60593" y="71609"/>
                </a:cubicBezTo>
                <a:cubicBezTo>
                  <a:pt x="62429" y="73445"/>
                  <a:pt x="63875" y="75782"/>
                  <a:pt x="66102" y="77118"/>
                </a:cubicBezTo>
                <a:cubicBezTo>
                  <a:pt x="69188" y="78970"/>
                  <a:pt x="82980" y="81906"/>
                  <a:pt x="85381" y="82626"/>
                </a:cubicBezTo>
                <a:cubicBezTo>
                  <a:pt x="118908" y="92685"/>
                  <a:pt x="87530" y="84541"/>
                  <a:pt x="112923" y="90889"/>
                </a:cubicBezTo>
                <a:cubicBezTo>
                  <a:pt x="118432" y="89971"/>
                  <a:pt x="123973" y="89230"/>
                  <a:pt x="129449" y="88135"/>
                </a:cubicBezTo>
                <a:cubicBezTo>
                  <a:pt x="155209" y="82983"/>
                  <a:pt x="127725" y="87877"/>
                  <a:pt x="148728" y="82626"/>
                </a:cubicBezTo>
                <a:cubicBezTo>
                  <a:pt x="153269" y="81491"/>
                  <a:pt x="157983" y="81104"/>
                  <a:pt x="162499" y="79872"/>
                </a:cubicBezTo>
                <a:cubicBezTo>
                  <a:pt x="168101" y="78344"/>
                  <a:pt x="179025" y="74364"/>
                  <a:pt x="179025" y="74364"/>
                </a:cubicBezTo>
                <a:cubicBezTo>
                  <a:pt x="180861" y="72528"/>
                  <a:pt x="182306" y="70191"/>
                  <a:pt x="184533" y="68855"/>
                </a:cubicBezTo>
                <a:cubicBezTo>
                  <a:pt x="187023" y="67361"/>
                  <a:pt x="190529" y="67915"/>
                  <a:pt x="192796" y="66101"/>
                </a:cubicBezTo>
                <a:cubicBezTo>
                  <a:pt x="200832" y="59672"/>
                  <a:pt x="196453" y="57251"/>
                  <a:pt x="201058" y="49576"/>
                </a:cubicBezTo>
                <a:cubicBezTo>
                  <a:pt x="203675" y="45215"/>
                  <a:pt x="211075" y="41061"/>
                  <a:pt x="214829" y="38559"/>
                </a:cubicBezTo>
                <a:cubicBezTo>
                  <a:pt x="215747" y="35805"/>
                  <a:pt x="216880" y="33113"/>
                  <a:pt x="217584" y="30296"/>
                </a:cubicBezTo>
                <a:cubicBezTo>
                  <a:pt x="219543" y="22459"/>
                  <a:pt x="218762" y="13929"/>
                  <a:pt x="225846" y="8262"/>
                </a:cubicBezTo>
                <a:cubicBezTo>
                  <a:pt x="228113" y="6448"/>
                  <a:pt x="232056" y="7561"/>
                  <a:pt x="234109" y="5508"/>
                </a:cubicBezTo>
                <a:cubicBezTo>
                  <a:pt x="235407" y="4210"/>
                  <a:pt x="230436" y="5508"/>
                  <a:pt x="228600" y="5508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5154305" y="7926698"/>
            <a:ext cx="89843" cy="1108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72559" y="5226115"/>
            <a:ext cx="6485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/>
              <a:t>2/Recherche de teinte sur le nuancier pour le bleu et le rouge  du drapeau.</a:t>
            </a:r>
            <a:endParaRPr lang="fr-FR" b="1" u="sng" dirty="0"/>
          </a:p>
        </p:txBody>
      </p:sp>
      <p:sp>
        <p:nvSpPr>
          <p:cNvPr id="50" name="ZoneTexte 49"/>
          <p:cNvSpPr txBox="1"/>
          <p:nvPr/>
        </p:nvSpPr>
        <p:spPr>
          <a:xfrm>
            <a:off x="936446" y="5901495"/>
            <a:ext cx="1313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 Bleu :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 Rouge 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0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4" grpId="0" animBg="1"/>
      <p:bldP spid="47" grpId="0" animBg="1"/>
      <p:bldP spid="48" grpId="0" animBg="1"/>
      <p:bldP spid="51" grpId="0"/>
      <p:bldP spid="5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lapetitegre</dc:creator>
  <cp:lastModifiedBy>lapetitegre</cp:lastModifiedBy>
  <cp:revision>8</cp:revision>
  <dcterms:created xsi:type="dcterms:W3CDTF">2015-03-17T17:58:19Z</dcterms:created>
  <dcterms:modified xsi:type="dcterms:W3CDTF">2015-03-17T18:06:54Z</dcterms:modified>
</cp:coreProperties>
</file>