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58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1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19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156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2438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460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669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047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16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98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2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FA297-03B6-B245-874E-618DBCE566EC}" type="datetimeFigureOut">
              <a:rPr lang="fr-FR" smtClean="0"/>
              <a:t>28/09/13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F6CB1-966F-3B44-ABBA-A8ECA272447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597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microsoft.com/office/2007/relationships/hdphoto" Target="../media/hdphoto2.wdp"/><Relationship Id="rId8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27938" y="82228"/>
            <a:ext cx="45228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                              </a:t>
            </a:r>
            <a:r>
              <a:rPr lang="fr-FR" sz="2500" dirty="0" smtClean="0"/>
              <a:t> </a:t>
            </a:r>
            <a:r>
              <a:rPr lang="fr-FR" sz="2500" u="sng" dirty="0" smtClean="0"/>
              <a:t>Le chat</a:t>
            </a:r>
            <a:endParaRPr lang="fr-FR" sz="2500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630462" y="1279094"/>
            <a:ext cx="7583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chat est un animal </a:t>
            </a:r>
            <a:r>
              <a:rPr lang="fr-FR" i="1" dirty="0" smtClean="0"/>
              <a:t>domestique.</a:t>
            </a:r>
          </a:p>
          <a:p>
            <a:r>
              <a:rPr lang="fr-FR" dirty="0" smtClean="0"/>
              <a:t> Le petit du chat s’appelle le chaton.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70445" y="384399"/>
            <a:ext cx="2674223" cy="221234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ZoneTexte 6"/>
          <p:cNvSpPr txBox="1"/>
          <p:nvPr/>
        </p:nvSpPr>
        <p:spPr>
          <a:xfrm>
            <a:off x="575640" y="3000611"/>
            <a:ext cx="4044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chat mange des croquettes. Et il boit de l’eau et du lait.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59" y="4102238"/>
            <a:ext cx="1492242" cy="111774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9" name="ZoneTexte 8"/>
          <p:cNvSpPr txBox="1"/>
          <p:nvPr/>
        </p:nvSpPr>
        <p:spPr>
          <a:xfrm>
            <a:off x="1589864" y="2446613"/>
            <a:ext cx="2521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/>
              <a:t>Ce que mange le chat </a:t>
            </a:r>
            <a:endParaRPr lang="fr-FR" u="sng" dirty="0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1717" y="2505794"/>
            <a:ext cx="2513870" cy="1912421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2841653" y="4586466"/>
            <a:ext cx="52812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chat est un animal très mignon mais il peut </a:t>
            </a:r>
            <a:r>
              <a:rPr lang="fr-FR" dirty="0" smtClean="0"/>
              <a:t>ê</a:t>
            </a:r>
            <a:r>
              <a:rPr lang="fr-FR" dirty="0" smtClean="0"/>
              <a:t>tre agressif.</a:t>
            </a: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550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 2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2155" b="100000" l="625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7017" y="1848999"/>
            <a:ext cx="2396983" cy="2468912"/>
          </a:xfrm>
          <a:prstGeom prst="rect">
            <a:avLst/>
          </a:prstGeom>
        </p:spPr>
      </p:pic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18643">
            <a:off x="4566568" y="2768362"/>
            <a:ext cx="2539915" cy="749183"/>
          </a:xfrm>
          <a:prstGeom prst="rect">
            <a:avLst/>
          </a:prstGeom>
        </p:spPr>
      </p:pic>
      <p:pic>
        <p:nvPicPr>
          <p:cNvPr id="22" name="Image 2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18643">
            <a:off x="2252218" y="1732495"/>
            <a:ext cx="2539915" cy="749183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318643">
            <a:off x="49182" y="1029133"/>
            <a:ext cx="2539915" cy="749183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548229" y="493365"/>
            <a:ext cx="4376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pattes du chat: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9277" y="1403725"/>
            <a:ext cx="2118222" cy="139175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859388" y="2641459"/>
            <a:ext cx="1273628" cy="893441"/>
          </a:xfrm>
          <a:prstGeom prst="rect">
            <a:avLst/>
          </a:prstGeom>
        </p:spPr>
      </p:pic>
      <p:cxnSp>
        <p:nvCxnSpPr>
          <p:cNvPr id="31" name="Connecteur droit avec flèche 30"/>
          <p:cNvCxnSpPr/>
          <p:nvPr/>
        </p:nvCxnSpPr>
        <p:spPr>
          <a:xfrm flipH="1" flipV="1">
            <a:off x="2892336" y="2226365"/>
            <a:ext cx="1316384" cy="13085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>
            <a:off x="4116016" y="3420140"/>
            <a:ext cx="131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coussinets</a:t>
            </a:r>
            <a:endParaRPr lang="fr-FR" dirty="0"/>
          </a:p>
        </p:txBody>
      </p:sp>
      <p:sp>
        <p:nvSpPr>
          <p:cNvPr id="33" name="ZoneTexte 32"/>
          <p:cNvSpPr txBox="1"/>
          <p:nvPr/>
        </p:nvSpPr>
        <p:spPr>
          <a:xfrm>
            <a:off x="1010464" y="4357229"/>
            <a:ext cx="4700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chat est entrer sans essuyer les pieds!!!!!!!!!</a:t>
            </a:r>
          </a:p>
          <a:p>
            <a:r>
              <a:rPr lang="fr-FR" dirty="0" smtClean="0"/>
              <a:t>Il va se faire gronder...</a:t>
            </a:r>
            <a:endParaRPr lang="fr-FR" dirty="0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10510" y="1874048"/>
            <a:ext cx="1285939" cy="29591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6" name="ZoneTexte 35"/>
          <p:cNvSpPr txBox="1"/>
          <p:nvPr/>
        </p:nvSpPr>
        <p:spPr>
          <a:xfrm rot="5400000">
            <a:off x="6185017" y="4294040"/>
            <a:ext cx="1473936" cy="4648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981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83</Words>
  <Application>Microsoft Macintosh PowerPoint</Application>
  <PresentationFormat>Présentation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laurent fieloux</dc:creator>
  <cp:lastModifiedBy>laurent fieloux</cp:lastModifiedBy>
  <cp:revision>6</cp:revision>
  <dcterms:created xsi:type="dcterms:W3CDTF">2013-09-28T18:12:25Z</dcterms:created>
  <dcterms:modified xsi:type="dcterms:W3CDTF">2013-09-28T19:07:19Z</dcterms:modified>
</cp:coreProperties>
</file>